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6" r:id="rId49"/>
    <p:sldId id="302" r:id="rId50"/>
    <p:sldId id="303" r:id="rId51"/>
    <p:sldId id="304" r:id="rId5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168" y="6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4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2" Type="http://schemas.openxmlformats.org/officeDocument/2006/relationships/image" Target="../media/image105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34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7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48.png"/><Relationship Id="rId7" Type="http://schemas.openxmlformats.org/officeDocument/2006/relationships/image" Target="../media/image1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22.png"/><Relationship Id="rId5" Type="http://schemas.openxmlformats.org/officeDocument/2006/relationships/image" Target="../media/image118.png"/><Relationship Id="rId10" Type="http://schemas.openxmlformats.org/officeDocument/2006/relationships/image" Target="../media/image121.png"/><Relationship Id="rId4" Type="http://schemas.openxmlformats.org/officeDocument/2006/relationships/image" Target="../media/image49.png"/><Relationship Id="rId9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33" Type="http://schemas.openxmlformats.org/officeDocument/2006/relationships/image" Target="../media/image152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15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14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Relationship Id="rId8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2.png"/><Relationship Id="rId3" Type="http://schemas.openxmlformats.org/officeDocument/2006/relationships/image" Target="../media/image124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1.png"/><Relationship Id="rId2" Type="http://schemas.openxmlformats.org/officeDocument/2006/relationships/image" Target="../media/image123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26.png"/><Relationship Id="rId15" Type="http://schemas.openxmlformats.org/officeDocument/2006/relationships/image" Target="../media/image114.png"/><Relationship Id="rId10" Type="http://schemas.openxmlformats.org/officeDocument/2006/relationships/image" Target="../media/image157.png"/><Relationship Id="rId4" Type="http://schemas.openxmlformats.org/officeDocument/2006/relationships/image" Target="../media/image125.png"/><Relationship Id="rId9" Type="http://schemas.openxmlformats.org/officeDocument/2006/relationships/image" Target="../media/image156.png"/><Relationship Id="rId1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61.png"/><Relationship Id="rId18" Type="http://schemas.openxmlformats.org/officeDocument/2006/relationships/image" Target="../media/image171.png"/><Relationship Id="rId3" Type="http://schemas.openxmlformats.org/officeDocument/2006/relationships/image" Target="../media/image124.png"/><Relationship Id="rId7" Type="http://schemas.openxmlformats.org/officeDocument/2006/relationships/image" Target="../media/image114.png"/><Relationship Id="rId12" Type="http://schemas.openxmlformats.org/officeDocument/2006/relationships/image" Target="../media/image166.png"/><Relationship Id="rId17" Type="http://schemas.openxmlformats.org/officeDocument/2006/relationships/image" Target="../media/image170.png"/><Relationship Id="rId2" Type="http://schemas.openxmlformats.org/officeDocument/2006/relationships/image" Target="../media/image123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65.png"/><Relationship Id="rId5" Type="http://schemas.openxmlformats.org/officeDocument/2006/relationships/image" Target="../media/image126.png"/><Relationship Id="rId15" Type="http://schemas.openxmlformats.org/officeDocument/2006/relationships/image" Target="../media/image168.png"/><Relationship Id="rId10" Type="http://schemas.openxmlformats.org/officeDocument/2006/relationships/image" Target="../media/image164.png"/><Relationship Id="rId19" Type="http://schemas.openxmlformats.org/officeDocument/2006/relationships/image" Target="../media/image172.png"/><Relationship Id="rId4" Type="http://schemas.openxmlformats.org/officeDocument/2006/relationships/image" Target="../media/image125.png"/><Relationship Id="rId9" Type="http://schemas.openxmlformats.org/officeDocument/2006/relationships/image" Target="../media/image163.png"/><Relationship Id="rId14" Type="http://schemas.openxmlformats.org/officeDocument/2006/relationships/image" Target="../media/image1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7.png"/><Relationship Id="rId3" Type="http://schemas.openxmlformats.org/officeDocument/2006/relationships/image" Target="../media/image124.png"/><Relationship Id="rId7" Type="http://schemas.openxmlformats.org/officeDocument/2006/relationships/image" Target="../media/image173.png"/><Relationship Id="rId12" Type="http://schemas.openxmlformats.org/officeDocument/2006/relationships/image" Target="../media/image17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5.png"/><Relationship Id="rId5" Type="http://schemas.openxmlformats.org/officeDocument/2006/relationships/image" Target="../media/image126.png"/><Relationship Id="rId10" Type="http://schemas.openxmlformats.org/officeDocument/2006/relationships/image" Target="../media/image114.png"/><Relationship Id="rId4" Type="http://schemas.openxmlformats.org/officeDocument/2006/relationships/image" Target="../media/image125.png"/><Relationship Id="rId9" Type="http://schemas.openxmlformats.org/officeDocument/2006/relationships/image" Target="../media/image1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2.png"/><Relationship Id="rId7" Type="http://schemas.openxmlformats.org/officeDocument/2006/relationships/image" Target="../media/image17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81.png"/><Relationship Id="rId4" Type="http://schemas.openxmlformats.org/officeDocument/2006/relationships/image" Target="../media/image98.png"/><Relationship Id="rId9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image" Target="../media/image182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48.png"/><Relationship Id="rId7" Type="http://schemas.openxmlformats.org/officeDocument/2006/relationships/image" Target="../media/image20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0.png"/><Relationship Id="rId4" Type="http://schemas.openxmlformats.org/officeDocument/2006/relationships/image" Target="../media/image202.png"/><Relationship Id="rId9" Type="http://schemas.openxmlformats.org/officeDocument/2006/relationships/image" Target="../media/image2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8.png"/><Relationship Id="rId7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213.png"/><Relationship Id="rId5" Type="http://schemas.openxmlformats.org/officeDocument/2006/relationships/image" Target="../media/image124.png"/><Relationship Id="rId10" Type="http://schemas.openxmlformats.org/officeDocument/2006/relationships/image" Target="../media/image151.png"/><Relationship Id="rId4" Type="http://schemas.openxmlformats.org/officeDocument/2006/relationships/image" Target="../media/image209.png"/><Relationship Id="rId9" Type="http://schemas.openxmlformats.org/officeDocument/2006/relationships/image" Target="../media/image2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23.png"/><Relationship Id="rId7" Type="http://schemas.openxmlformats.org/officeDocument/2006/relationships/image" Target="../media/image228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237.png"/><Relationship Id="rId10" Type="http://schemas.openxmlformats.org/officeDocument/2006/relationships/image" Target="../media/image240.png"/><Relationship Id="rId4" Type="http://schemas.openxmlformats.org/officeDocument/2006/relationships/image" Target="../media/image224.png"/><Relationship Id="rId9" Type="http://schemas.openxmlformats.org/officeDocument/2006/relationships/image" Target="../media/image2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4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48.png"/><Relationship Id="rId7" Type="http://schemas.openxmlformats.org/officeDocument/2006/relationships/image" Target="../media/image24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1.png"/><Relationship Id="rId9" Type="http://schemas.openxmlformats.org/officeDocument/2006/relationships/image" Target="../media/image2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48.png"/><Relationship Id="rId7" Type="http://schemas.openxmlformats.org/officeDocument/2006/relationships/image" Target="../media/image24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9" Type="http://schemas.openxmlformats.org/officeDocument/2006/relationships/image" Target="../media/image2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48.png"/><Relationship Id="rId7" Type="http://schemas.openxmlformats.org/officeDocument/2006/relationships/image" Target="../media/image243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51.png"/><Relationship Id="rId4" Type="http://schemas.openxmlformats.org/officeDocument/2006/relationships/image" Target="../media/image241.png"/><Relationship Id="rId9" Type="http://schemas.openxmlformats.org/officeDocument/2006/relationships/image" Target="../media/image2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48.png"/><Relationship Id="rId7" Type="http://schemas.openxmlformats.org/officeDocument/2006/relationships/image" Target="../media/image25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10" Type="http://schemas.openxmlformats.org/officeDocument/2006/relationships/image" Target="../media/image257.png"/><Relationship Id="rId4" Type="http://schemas.openxmlformats.org/officeDocument/2006/relationships/image" Target="../media/image241.png"/><Relationship Id="rId9" Type="http://schemas.openxmlformats.org/officeDocument/2006/relationships/image" Target="../media/image2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58.png"/><Relationship Id="rId7" Type="http://schemas.openxmlformats.org/officeDocument/2006/relationships/image" Target="../media/image26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58.png"/><Relationship Id="rId7" Type="http://schemas.openxmlformats.org/officeDocument/2006/relationships/image" Target="../media/image26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260.png"/><Relationship Id="rId4" Type="http://schemas.openxmlformats.org/officeDocument/2006/relationships/image" Target="../media/image264.png"/><Relationship Id="rId9" Type="http://schemas.openxmlformats.org/officeDocument/2006/relationships/image" Target="../media/image2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8.png"/><Relationship Id="rId7" Type="http://schemas.openxmlformats.org/officeDocument/2006/relationships/image" Target="../media/image270.png"/><Relationship Id="rId12" Type="http://schemas.openxmlformats.org/officeDocument/2006/relationships/image" Target="../media/image27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2.png"/><Relationship Id="rId5" Type="http://schemas.openxmlformats.org/officeDocument/2006/relationships/image" Target="../media/image268.png"/><Relationship Id="rId10" Type="http://schemas.openxmlformats.org/officeDocument/2006/relationships/image" Target="../media/image259.png"/><Relationship Id="rId4" Type="http://schemas.openxmlformats.org/officeDocument/2006/relationships/image" Target="../media/image267.png"/><Relationship Id="rId9" Type="http://schemas.openxmlformats.org/officeDocument/2006/relationships/image" Target="../media/image2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58.png"/><Relationship Id="rId7" Type="http://schemas.openxmlformats.org/officeDocument/2006/relationships/image" Target="../media/image25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260.png"/><Relationship Id="rId4" Type="http://schemas.openxmlformats.org/officeDocument/2006/relationships/image" Target="../media/image274.png"/><Relationship Id="rId9" Type="http://schemas.openxmlformats.org/officeDocument/2006/relationships/image" Target="../media/image27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8.png"/><Relationship Id="rId5" Type="http://schemas.openxmlformats.org/officeDocument/2006/relationships/image" Target="../media/image58.png"/><Relationship Id="rId4" Type="http://schemas.openxmlformats.org/officeDocument/2006/relationships/image" Target="../media/image14.png"/><Relationship Id="rId9" Type="http://schemas.openxmlformats.org/officeDocument/2006/relationships/image" Target="../media/image2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.png"/><Relationship Id="rId7" Type="http://schemas.openxmlformats.org/officeDocument/2006/relationships/image" Target="../media/image28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284.png"/><Relationship Id="rId4" Type="http://schemas.openxmlformats.org/officeDocument/2006/relationships/image" Target="../media/image98.png"/><Relationship Id="rId9" Type="http://schemas.openxmlformats.org/officeDocument/2006/relationships/image" Target="../media/image2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58.png"/><Relationship Id="rId7" Type="http://schemas.openxmlformats.org/officeDocument/2006/relationships/image" Target="../media/image28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Relationship Id="rId9" Type="http://schemas.openxmlformats.org/officeDocument/2006/relationships/image" Target="../media/image2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91.png"/><Relationship Id="rId10" Type="http://schemas.openxmlformats.org/officeDocument/2006/relationships/image" Target="../media/image292.png"/><Relationship Id="rId4" Type="http://schemas.openxmlformats.org/officeDocument/2006/relationships/image" Target="../media/image290.png"/><Relationship Id="rId9" Type="http://schemas.openxmlformats.org/officeDocument/2006/relationships/image" Target="../media/image2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58.png"/><Relationship Id="rId7" Type="http://schemas.openxmlformats.org/officeDocument/2006/relationships/image" Target="../media/image29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86.png"/><Relationship Id="rId4" Type="http://schemas.openxmlformats.org/officeDocument/2006/relationships/image" Target="../media/image293.png"/><Relationship Id="rId9" Type="http://schemas.openxmlformats.org/officeDocument/2006/relationships/image" Target="../media/image2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58.png"/><Relationship Id="rId7" Type="http://schemas.openxmlformats.org/officeDocument/2006/relationships/image" Target="../media/image29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86.png"/><Relationship Id="rId4" Type="http://schemas.openxmlformats.org/officeDocument/2006/relationships/image" Target="../media/image297.png"/><Relationship Id="rId9" Type="http://schemas.openxmlformats.org/officeDocument/2006/relationships/image" Target="../media/image2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300.png"/><Relationship Id="rId10" Type="http://schemas.openxmlformats.org/officeDocument/2006/relationships/image" Target="../media/image301.png"/><Relationship Id="rId4" Type="http://schemas.openxmlformats.org/officeDocument/2006/relationships/image" Target="../media/image299.png"/><Relationship Id="rId9" Type="http://schemas.openxmlformats.org/officeDocument/2006/relationships/image" Target="../media/image2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.png"/><Relationship Id="rId7" Type="http://schemas.openxmlformats.org/officeDocument/2006/relationships/image" Target="../media/image3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305.png"/><Relationship Id="rId4" Type="http://schemas.openxmlformats.org/officeDocument/2006/relationships/image" Target="../media/image98.png"/><Relationship Id="rId9" Type="http://schemas.openxmlformats.org/officeDocument/2006/relationships/image" Target="../media/image3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16.png"/><Relationship Id="rId3" Type="http://schemas.openxmlformats.org/officeDocument/2006/relationships/image" Target="../media/image48.png"/><Relationship Id="rId7" Type="http://schemas.openxmlformats.org/officeDocument/2006/relationships/image" Target="../media/image310.png"/><Relationship Id="rId12" Type="http://schemas.openxmlformats.org/officeDocument/2006/relationships/image" Target="../media/image315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5" Type="http://schemas.openxmlformats.org/officeDocument/2006/relationships/image" Target="../media/image308.png"/><Relationship Id="rId10" Type="http://schemas.openxmlformats.org/officeDocument/2006/relationships/image" Target="../media/image313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48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1.png"/><Relationship Id="rId10" Type="http://schemas.openxmlformats.org/officeDocument/2006/relationships/image" Target="../media/image322.png"/><Relationship Id="rId4" Type="http://schemas.openxmlformats.org/officeDocument/2006/relationships/image" Target="../media/image317.png"/><Relationship Id="rId9" Type="http://schemas.openxmlformats.org/officeDocument/2006/relationships/image" Target="../media/image3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18" Type="http://schemas.openxmlformats.org/officeDocument/2006/relationships/image" Target="../media/image338.png"/><Relationship Id="rId3" Type="http://schemas.openxmlformats.org/officeDocument/2006/relationships/image" Target="../media/image326.png"/><Relationship Id="rId7" Type="http://schemas.openxmlformats.org/officeDocument/2006/relationships/image" Target="../media/image311.png"/><Relationship Id="rId12" Type="http://schemas.openxmlformats.org/officeDocument/2006/relationships/image" Target="../media/image332.png"/><Relationship Id="rId17" Type="http://schemas.openxmlformats.org/officeDocument/2006/relationships/image" Target="../media/image337.png"/><Relationship Id="rId2" Type="http://schemas.openxmlformats.org/officeDocument/2006/relationships/image" Target="../media/image325.png"/><Relationship Id="rId16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11" Type="http://schemas.openxmlformats.org/officeDocument/2006/relationships/image" Target="../media/image331.png"/><Relationship Id="rId5" Type="http://schemas.openxmlformats.org/officeDocument/2006/relationships/image" Target="../media/image197.png"/><Relationship Id="rId15" Type="http://schemas.openxmlformats.org/officeDocument/2006/relationships/image" Target="../media/image335.png"/><Relationship Id="rId10" Type="http://schemas.openxmlformats.org/officeDocument/2006/relationships/image" Target="../media/image330.png"/><Relationship Id="rId19" Type="http://schemas.openxmlformats.org/officeDocument/2006/relationships/image" Target="../media/image339.png"/><Relationship Id="rId4" Type="http://schemas.openxmlformats.org/officeDocument/2006/relationships/image" Target="../media/image48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48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11" Type="http://schemas.openxmlformats.org/officeDocument/2006/relationships/image" Target="../media/image345.png"/><Relationship Id="rId5" Type="http://schemas.openxmlformats.org/officeDocument/2006/relationships/image" Target="../media/image340.png"/><Relationship Id="rId10" Type="http://schemas.openxmlformats.org/officeDocument/2006/relationships/image" Target="../media/image344.png"/><Relationship Id="rId4" Type="http://schemas.openxmlformats.org/officeDocument/2006/relationships/image" Target="../media/image197.png"/><Relationship Id="rId9" Type="http://schemas.openxmlformats.org/officeDocument/2006/relationships/image" Target="../media/image3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55.png"/><Relationship Id="rId3" Type="http://schemas.openxmlformats.org/officeDocument/2006/relationships/image" Target="../media/image347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image" Target="../media/image197.png"/><Relationship Id="rId16" Type="http://schemas.openxmlformats.org/officeDocument/2006/relationships/image" Target="../media/image3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1.png"/><Relationship Id="rId15" Type="http://schemas.openxmlformats.org/officeDocument/2006/relationships/image" Target="../media/image357.png"/><Relationship Id="rId10" Type="http://schemas.openxmlformats.org/officeDocument/2006/relationships/image" Target="../media/image352.png"/><Relationship Id="rId4" Type="http://schemas.openxmlformats.org/officeDocument/2006/relationships/image" Target="../media/image311.png"/><Relationship Id="rId9" Type="http://schemas.openxmlformats.org/officeDocument/2006/relationships/image" Target="../media/image351.png"/><Relationship Id="rId14" Type="http://schemas.openxmlformats.org/officeDocument/2006/relationships/image" Target="../media/image35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9.png"/><Relationship Id="rId7" Type="http://schemas.openxmlformats.org/officeDocument/2006/relationships/image" Target="../media/image36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41.png"/><Relationship Id="rId4" Type="http://schemas.openxmlformats.org/officeDocument/2006/relationships/image" Target="../media/image311.png"/><Relationship Id="rId9" Type="http://schemas.openxmlformats.org/officeDocument/2006/relationships/image" Target="../media/image3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2.png"/><Relationship Id="rId3" Type="http://schemas.openxmlformats.org/officeDocument/2006/relationships/image" Target="../media/image48.png"/><Relationship Id="rId7" Type="http://schemas.openxmlformats.org/officeDocument/2006/relationships/image" Target="../media/image367.png"/><Relationship Id="rId12" Type="http://schemas.openxmlformats.org/officeDocument/2006/relationships/image" Target="../media/image37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11" Type="http://schemas.openxmlformats.org/officeDocument/2006/relationships/image" Target="../media/image370.png"/><Relationship Id="rId5" Type="http://schemas.openxmlformats.org/officeDocument/2006/relationships/image" Target="../media/image365.png"/><Relationship Id="rId10" Type="http://schemas.openxmlformats.org/officeDocument/2006/relationships/image" Target="../media/image311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7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311.png"/><Relationship Id="rId4" Type="http://schemas.openxmlformats.org/officeDocument/2006/relationships/image" Target="../media/image36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48.png"/><Relationship Id="rId7" Type="http://schemas.openxmlformats.org/officeDocument/2006/relationships/image" Target="../media/image3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image" Target="../media/image48.png"/><Relationship Id="rId10" Type="http://schemas.openxmlformats.org/officeDocument/2006/relationships/image" Target="../media/image61.png"/><Relationship Id="rId4" Type="http://schemas.openxmlformats.org/officeDocument/2006/relationships/image" Target="../media/image14.png"/><Relationship Id="rId9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8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9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6.png"/><Relationship Id="rId5" Type="http://schemas.openxmlformats.org/officeDocument/2006/relationships/image" Target="../media/image58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1.png"/><Relationship Id="rId18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openxmlformats.org/officeDocument/2006/relationships/image" Target="../media/image73.png"/><Relationship Id="rId12" Type="http://schemas.openxmlformats.org/officeDocument/2006/relationships/image" Target="../media/image80.png"/><Relationship Id="rId17" Type="http://schemas.openxmlformats.org/officeDocument/2006/relationships/image" Target="../media/image93.png"/><Relationship Id="rId2" Type="http://schemas.openxmlformats.org/officeDocument/2006/relationships/image" Target="../media/image68.png"/><Relationship Id="rId16" Type="http://schemas.openxmlformats.org/officeDocument/2006/relationships/image" Target="../media/image84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79.png"/><Relationship Id="rId5" Type="http://schemas.openxmlformats.org/officeDocument/2006/relationships/image" Target="../media/image88.png"/><Relationship Id="rId15" Type="http://schemas.openxmlformats.org/officeDocument/2006/relationships/image" Target="../media/image92.png"/><Relationship Id="rId10" Type="http://schemas.openxmlformats.org/officeDocument/2006/relationships/image" Target="../media/image78.png"/><Relationship Id="rId19" Type="http://schemas.openxmlformats.org/officeDocument/2006/relationships/image" Target="../media/image95.png"/><Relationship Id="rId4" Type="http://schemas.openxmlformats.org/officeDocument/2006/relationships/image" Target="../media/image87.png"/><Relationship Id="rId9" Type="http://schemas.openxmlformats.org/officeDocument/2006/relationships/image" Target="../media/image77.png"/><Relationship Id="rId1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72406" y="7258608"/>
            <a:ext cx="6092307" cy="6092307"/>
            <a:chOff x="10972406" y="7258608"/>
            <a:chExt cx="6092307" cy="6092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406" y="7258608"/>
              <a:ext cx="6092307" cy="6092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67156" y="7762723"/>
            <a:ext cx="3646202" cy="3646202"/>
            <a:chOff x="15067156" y="7762723"/>
            <a:chExt cx="3646202" cy="3646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7156" y="7762723"/>
              <a:ext cx="3646202" cy="3646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30992" y="-1160740"/>
            <a:ext cx="5217883" cy="5217883"/>
            <a:chOff x="-2430992" y="-1160740"/>
            <a:chExt cx="5217883" cy="52178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5217883" cy="52178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020000">
            <a:off x="18849" y="2532176"/>
            <a:ext cx="13290587" cy="61879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020000">
            <a:off x="8127969" y="3024049"/>
            <a:ext cx="9651495" cy="58993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04486"/>
            <a:ext cx="12180643" cy="4738371"/>
            <a:chOff x="9142857" y="404486"/>
            <a:chExt cx="12180643" cy="47383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978525" y="2314823"/>
              <a:ext cx="12509308" cy="917698"/>
              <a:chOff x="8978525" y="2314823"/>
              <a:chExt cx="12509308" cy="91769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">
                <a:off x="8978525" y="2314823"/>
                <a:ext cx="12509308" cy="91769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">
              <a:off x="9358343" y="2912298"/>
              <a:ext cx="8009621" cy="10681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080000">
            <a:off x="9733741" y="2590471"/>
            <a:ext cx="2987983" cy="9978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044" y="9515804"/>
            <a:ext cx="1801432" cy="617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47606" y="2606448"/>
            <a:ext cx="1270612" cy="187131"/>
            <a:chOff x="9847606" y="2606448"/>
            <a:chExt cx="1270612" cy="1871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">
              <a:off x="9847606" y="2606448"/>
              <a:ext cx="1270612" cy="1871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5853" y="-989311"/>
            <a:ext cx="3064211" cy="3064211"/>
            <a:chOff x="1525853" y="-989311"/>
            <a:chExt cx="3064211" cy="30642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5853" y="-989311"/>
              <a:ext cx="3064211" cy="3064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50532" y="-1879072"/>
            <a:ext cx="4845429" cy="4948693"/>
            <a:chOff x="11050532" y="-1879072"/>
            <a:chExt cx="4845429" cy="49486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0532" y="-1879072"/>
              <a:ext cx="4845429" cy="49486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15873" y="0"/>
            <a:ext cx="1782431" cy="1717661"/>
            <a:chOff x="10315873" y="0"/>
            <a:chExt cx="1782431" cy="17176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5873" y="0"/>
              <a:ext cx="1782431" cy="1717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2089" y="3554165"/>
            <a:ext cx="5032026" cy="5894876"/>
            <a:chOff x="6752089" y="3554165"/>
            <a:chExt cx="5032026" cy="58948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0388" y="8404538"/>
              <a:ext cx="3916752" cy="142038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752089" y="3554165"/>
              <a:ext cx="5032026" cy="5032026"/>
              <a:chOff x="6752089" y="3554165"/>
              <a:chExt cx="5032026" cy="503202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52089" y="3554165"/>
                <a:ext cx="5032026" cy="50320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668233" y="4548031"/>
              <a:ext cx="3135161" cy="3106917"/>
              <a:chOff x="7668233" y="4548031"/>
              <a:chExt cx="3135161" cy="310691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68233" y="4548031"/>
                <a:ext cx="3135161" cy="310691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14962" y="3541541"/>
            <a:ext cx="5032026" cy="5920126"/>
            <a:chOff x="1014962" y="3541541"/>
            <a:chExt cx="5032026" cy="59201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3565" y="8360374"/>
              <a:ext cx="4151053" cy="164379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14962" y="3541541"/>
              <a:ext cx="5032026" cy="5032026"/>
              <a:chOff x="1014962" y="3541541"/>
              <a:chExt cx="5032026" cy="50320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4962" y="3541541"/>
                <a:ext cx="5032026" cy="503202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77371" y="4460529"/>
              <a:ext cx="3507207" cy="3256672"/>
              <a:chOff x="1777371" y="4460529"/>
              <a:chExt cx="3507207" cy="325667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777371" y="4460529"/>
                <a:ext cx="3507207" cy="3256672"/>
                <a:chOff x="1777371" y="4460529"/>
                <a:chExt cx="3507207" cy="3256672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77371" y="4460529"/>
                  <a:ext cx="3507207" cy="3256672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835253" y="4542570"/>
                <a:ext cx="3404456" cy="3106917"/>
                <a:chOff x="1835253" y="4542570"/>
                <a:chExt cx="3404456" cy="3106917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835253" y="4542570"/>
                  <a:ext cx="3404456" cy="31069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12627465" y="3541541"/>
            <a:ext cx="5032026" cy="5920126"/>
            <a:chOff x="12627465" y="3541541"/>
            <a:chExt cx="5032026" cy="592012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627465" y="3541541"/>
              <a:ext cx="5032026" cy="5032026"/>
              <a:chOff x="12627465" y="3541541"/>
              <a:chExt cx="5032026" cy="503202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27465" y="3541541"/>
                <a:ext cx="5032026" cy="503202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571397" y="4535406"/>
              <a:ext cx="3261161" cy="3106917"/>
              <a:chOff x="13571397" y="4535406"/>
              <a:chExt cx="3261161" cy="31069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571397" y="4535406"/>
                <a:ext cx="3261161" cy="310691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96896" y="8433707"/>
              <a:ext cx="3645596" cy="150990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5601" y="953582"/>
            <a:ext cx="2182719" cy="114300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0864" y="554997"/>
            <a:ext cx="2152666" cy="11270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3955" y="1866670"/>
            <a:ext cx="4122542" cy="183615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29029" y="9366964"/>
            <a:ext cx="5547429" cy="8461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9866" y="-3801964"/>
            <a:ext cx="6289643" cy="6289643"/>
            <a:chOff x="11129866" y="-3801964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9866" y="-3801964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31290" y="5480619"/>
            <a:ext cx="3430536" cy="3435323"/>
            <a:chOff x="2631290" y="5480619"/>
            <a:chExt cx="3430536" cy="34353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1290" y="5480619"/>
              <a:ext cx="3430536" cy="34353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601" y="993792"/>
            <a:ext cx="2673471" cy="11595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198974" y="3579163"/>
            <a:ext cx="6084688" cy="6306551"/>
            <a:chOff x="-2198974" y="3579163"/>
            <a:chExt cx="6084688" cy="63065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98974" y="3579163"/>
              <a:ext cx="6084688" cy="63065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0864" y="554997"/>
            <a:ext cx="2152666" cy="11270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7943" y="1702279"/>
            <a:ext cx="9964694" cy="20834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3622" y="3149598"/>
            <a:ext cx="15804059" cy="6428259"/>
            <a:chOff x="1023622" y="3149598"/>
            <a:chExt cx="15804059" cy="642825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23622" y="3149598"/>
              <a:ext cx="15804059" cy="6428259"/>
              <a:chOff x="1023622" y="3149598"/>
              <a:chExt cx="15804059" cy="642825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23622" y="3149598"/>
                <a:ext cx="15804059" cy="642825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6834" y="3167133"/>
              <a:ext cx="14638591" cy="664230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29303" y="9367787"/>
            <a:ext cx="5546606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8450" y="1526986"/>
            <a:ext cx="4543552" cy="1872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167102"/>
            <a:ext cx="3017776" cy="3017776"/>
            <a:chOff x="0" y="8167102"/>
            <a:chExt cx="3017776" cy="30177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67102"/>
              <a:ext cx="3017776" cy="3017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630" y="-1461487"/>
            <a:ext cx="3696930" cy="3696930"/>
            <a:chOff x="16000630" y="-1461487"/>
            <a:chExt cx="3696930" cy="36969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630" y="-1461487"/>
              <a:ext cx="3696930" cy="3696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14515" y="4987425"/>
            <a:ext cx="4687871" cy="910652"/>
            <a:chOff x="6914515" y="4987425"/>
            <a:chExt cx="4687871" cy="910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4515" y="4987425"/>
              <a:ext cx="4687871" cy="910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27401" y="5073140"/>
            <a:ext cx="765096" cy="765096"/>
            <a:chOff x="7127401" y="5073140"/>
            <a:chExt cx="765096" cy="76509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27401" y="5073140"/>
              <a:ext cx="765096" cy="765096"/>
              <a:chOff x="7127401" y="5073140"/>
              <a:chExt cx="765096" cy="76509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27401" y="5073140"/>
                <a:ext cx="765096" cy="76509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8234" y="5236195"/>
              <a:ext cx="1148499" cy="495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14515" y="3921500"/>
            <a:ext cx="4706919" cy="961920"/>
            <a:chOff x="6914515" y="3921500"/>
            <a:chExt cx="4706919" cy="9619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4515" y="3921500"/>
              <a:ext cx="4706919" cy="9619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3727" y="3997190"/>
            <a:ext cx="772444" cy="772444"/>
            <a:chOff x="7123727" y="3997190"/>
            <a:chExt cx="772444" cy="77244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123727" y="3997190"/>
              <a:ext cx="772444" cy="772444"/>
              <a:chOff x="7123727" y="3997190"/>
              <a:chExt cx="772444" cy="77244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23727" y="3997190"/>
                <a:ext cx="772444" cy="77244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1687" y="4160343"/>
              <a:ext cx="1159990" cy="5033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81034" y="4359115"/>
            <a:ext cx="3942090" cy="1979119"/>
            <a:chOff x="2281034" y="4359115"/>
            <a:chExt cx="3942090" cy="19791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81034" y="4359115"/>
              <a:ext cx="3942090" cy="19791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23124" y="4987425"/>
            <a:ext cx="691562" cy="691562"/>
            <a:chOff x="6223124" y="4987425"/>
            <a:chExt cx="691562" cy="6915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223124" y="4987425"/>
              <a:ext cx="691562" cy="691562"/>
              <a:chOff x="6223124" y="4987425"/>
              <a:chExt cx="691562" cy="69156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23124" y="4987425"/>
                <a:ext cx="691562" cy="69156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8509" y="5042897"/>
              <a:ext cx="417826" cy="62715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95096" y="5361013"/>
            <a:ext cx="1952145" cy="61060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5664" y="4774658"/>
            <a:ext cx="2533671" cy="85862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67990" y="4027503"/>
            <a:ext cx="2486157" cy="8586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67818" y="5111477"/>
            <a:ext cx="2751938" cy="86514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487904" y="4725504"/>
            <a:ext cx="1205666" cy="1205666"/>
            <a:chOff x="2487904" y="4725504"/>
            <a:chExt cx="1205666" cy="120566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487904" y="4725504"/>
              <a:ext cx="1205666" cy="1205666"/>
              <a:chOff x="2487904" y="4725504"/>
              <a:chExt cx="1205666" cy="120566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87904" y="4725504"/>
                <a:ext cx="1205666" cy="1205666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79957" y="4980416"/>
              <a:ext cx="1807250" cy="7785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335536" y="7550937"/>
            <a:ext cx="2918980" cy="1232331"/>
            <a:chOff x="3335536" y="7550937"/>
            <a:chExt cx="2918980" cy="123233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35536" y="7550937"/>
              <a:ext cx="2918980" cy="123233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139778" y="7547341"/>
            <a:ext cx="1578977" cy="93706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16200000">
            <a:off x="4764606" y="6049209"/>
            <a:ext cx="417826" cy="62715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41139" y="8203353"/>
            <a:ext cx="2293374" cy="6106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735477" y="6177583"/>
            <a:ext cx="2918980" cy="786157"/>
            <a:chOff x="7735477" y="6177583"/>
            <a:chExt cx="2918980" cy="78615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35477" y="6177583"/>
              <a:ext cx="2918980" cy="78615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30527" y="6175621"/>
            <a:ext cx="1578977" cy="93706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93960" y="6369293"/>
            <a:ext cx="1339282" cy="61268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638853" y="4763408"/>
            <a:ext cx="4058006" cy="1134669"/>
            <a:chOff x="12638853" y="4763408"/>
            <a:chExt cx="4058006" cy="113466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83911" y="4270135"/>
              <a:ext cx="8116011" cy="2269339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638853" y="4763408"/>
              <a:ext cx="4058006" cy="113466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621434" y="4987425"/>
            <a:ext cx="691562" cy="691562"/>
            <a:chOff x="11621434" y="4987425"/>
            <a:chExt cx="691562" cy="69156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621434" y="4987425"/>
              <a:ext cx="691562" cy="691562"/>
              <a:chOff x="11621434" y="4987425"/>
              <a:chExt cx="691562" cy="69156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21434" y="4987425"/>
                <a:ext cx="691562" cy="691562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21419" y="5066771"/>
              <a:ext cx="417826" cy="6271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568734" y="7821321"/>
            <a:ext cx="691562" cy="691562"/>
            <a:chOff x="6568734" y="7821321"/>
            <a:chExt cx="691562" cy="691562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6568734" y="7821321"/>
              <a:ext cx="691562" cy="691562"/>
              <a:chOff x="6568734" y="7821321"/>
              <a:chExt cx="691562" cy="691562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6568734" y="7821321"/>
                <a:ext cx="691562" cy="691562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6642485" y="7806388"/>
              <a:ext cx="417826" cy="6271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582178" y="8182143"/>
            <a:ext cx="7085740" cy="35714"/>
            <a:chOff x="7582178" y="8182143"/>
            <a:chExt cx="7085740" cy="3571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82178" y="8182143"/>
              <a:ext cx="7085740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636749" y="7204349"/>
            <a:ext cx="2025365" cy="35714"/>
            <a:chOff x="13636749" y="7204349"/>
            <a:chExt cx="2025365" cy="3571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13636749" y="7204349"/>
              <a:ext cx="2025365" cy="357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602386" y="-1059916"/>
            <a:ext cx="5092603" cy="5206349"/>
            <a:chOff x="11602386" y="-1059916"/>
            <a:chExt cx="5092603" cy="520634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602386" y="-1059916"/>
              <a:ext cx="5092603" cy="5206349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15601" y="953582"/>
            <a:ext cx="2182719" cy="1143004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80864" y="554997"/>
            <a:ext cx="2152666" cy="1127028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380160" y="9367787"/>
            <a:ext cx="5219383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8450" y="1526986"/>
            <a:ext cx="4543552" cy="1872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167102"/>
            <a:ext cx="3017776" cy="3017776"/>
            <a:chOff x="0" y="8167102"/>
            <a:chExt cx="3017776" cy="30177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67102"/>
              <a:ext cx="3017776" cy="3017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2727" y="-1445831"/>
            <a:ext cx="3696930" cy="3696930"/>
            <a:chOff x="10112727" y="-1445831"/>
            <a:chExt cx="3696930" cy="36969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2727" y="-1445831"/>
              <a:ext cx="3696930" cy="3696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5559" y="4377693"/>
            <a:ext cx="6171429" cy="2896714"/>
            <a:chOff x="3345559" y="4377693"/>
            <a:chExt cx="6171429" cy="2896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5559" y="4377693"/>
              <a:ext cx="6171429" cy="2896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48080" y="3117428"/>
            <a:ext cx="5763225" cy="3301076"/>
            <a:chOff x="11648080" y="3117428"/>
            <a:chExt cx="5763225" cy="33010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48080" y="3117428"/>
              <a:ext cx="5763225" cy="3301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70986" y="6598431"/>
            <a:ext cx="5740320" cy="3382521"/>
            <a:chOff x="11670986" y="6598431"/>
            <a:chExt cx="5740320" cy="33825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0986" y="6598431"/>
              <a:ext cx="5740320" cy="3382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16988" y="4553556"/>
            <a:ext cx="4058718" cy="862811"/>
            <a:chOff x="9516988" y="4553556"/>
            <a:chExt cx="4058718" cy="8628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6988" y="4553556"/>
              <a:ext cx="4058718" cy="862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31175" y="4694752"/>
            <a:ext cx="4353622" cy="3978727"/>
            <a:chOff x="8931175" y="4694752"/>
            <a:chExt cx="4353622" cy="397872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32292" y="7811187"/>
              <a:ext cx="4352505" cy="862292"/>
              <a:chOff x="8932292" y="7811187"/>
              <a:chExt cx="4352505" cy="86229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32292" y="7811187"/>
                <a:ext cx="4352505" cy="86229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429192" y="6224597"/>
              <a:ext cx="3139893" cy="81140"/>
              <a:chOff x="7429192" y="6224597"/>
              <a:chExt cx="3139893" cy="8114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60000">
                <a:off x="7429192" y="6224597"/>
                <a:ext cx="3139893" cy="8114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830033" y="8473478"/>
            <a:ext cx="8342808" cy="215591"/>
            <a:chOff x="4830033" y="8473478"/>
            <a:chExt cx="8342808" cy="2155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0033" y="8473478"/>
              <a:ext cx="8342808" cy="2155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83444" y="6322833"/>
            <a:ext cx="1492433" cy="617310"/>
            <a:chOff x="13883444" y="6322833"/>
            <a:chExt cx="1492433" cy="6173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883444" y="6322833"/>
              <a:ext cx="1492433" cy="6173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31274" y="-1689093"/>
            <a:ext cx="4845429" cy="4948693"/>
            <a:chOff x="6431274" y="-1689093"/>
            <a:chExt cx="4845429" cy="49486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1274" y="-1689093"/>
              <a:ext cx="4845429" cy="494869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5601" y="953582"/>
            <a:ext cx="2182719" cy="114300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0864" y="554997"/>
            <a:ext cx="2152666" cy="112702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7949" y="2883593"/>
            <a:ext cx="6152150" cy="13087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69463" y="9363947"/>
            <a:ext cx="5236389" cy="8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8450" y="1526986"/>
            <a:ext cx="4543552" cy="1872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167102"/>
            <a:ext cx="3017776" cy="3017776"/>
            <a:chOff x="0" y="8167102"/>
            <a:chExt cx="3017776" cy="30177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67102"/>
              <a:ext cx="3017776" cy="3017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52882" y="-886894"/>
            <a:ext cx="3696930" cy="3696930"/>
            <a:chOff x="13052882" y="-886894"/>
            <a:chExt cx="3696930" cy="36969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52882" y="-886894"/>
              <a:ext cx="3696930" cy="3696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71429" y="-1130155"/>
            <a:ext cx="4845429" cy="4948693"/>
            <a:chOff x="9371429" y="-1130155"/>
            <a:chExt cx="4845429" cy="49486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1429" y="-1130155"/>
              <a:ext cx="4845429" cy="49486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5601" y="953582"/>
            <a:ext cx="2182719" cy="11430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0864" y="554997"/>
            <a:ext cx="2152666" cy="11270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22020" y="5801615"/>
            <a:ext cx="2878902" cy="3024245"/>
            <a:chOff x="14822020" y="5801615"/>
            <a:chExt cx="2878902" cy="3024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2020" y="5801615"/>
              <a:ext cx="2878902" cy="3024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48959" y="4928397"/>
            <a:ext cx="4196405" cy="5019048"/>
            <a:chOff x="10348959" y="4928397"/>
            <a:chExt cx="4196405" cy="501904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348959" y="4928397"/>
              <a:ext cx="3788509" cy="5010854"/>
              <a:chOff x="10348959" y="4928397"/>
              <a:chExt cx="3788509" cy="50108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454704" y="2656109"/>
                <a:ext cx="7577018" cy="1002170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48959" y="4928397"/>
                <a:ext cx="3788509" cy="50108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926630" y="7847164"/>
              <a:ext cx="1618590" cy="86994"/>
              <a:chOff x="12926630" y="7847164"/>
              <a:chExt cx="1618590" cy="8699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926630" y="7847164"/>
                <a:ext cx="1618590" cy="86994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81370" y="4322497"/>
            <a:ext cx="6152150" cy="13087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82560" y="3777739"/>
            <a:ext cx="6171429" cy="3535999"/>
            <a:chOff x="2682560" y="3777739"/>
            <a:chExt cx="6171429" cy="35359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82560" y="3777739"/>
              <a:ext cx="6171429" cy="35359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15107" y="7655404"/>
            <a:ext cx="2697812" cy="2369562"/>
            <a:chOff x="4515107" y="7655404"/>
            <a:chExt cx="2697812" cy="23695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15107" y="7655404"/>
              <a:ext cx="2697812" cy="23695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28407" y="8375134"/>
            <a:ext cx="3714984" cy="107143"/>
            <a:chOff x="6528407" y="8375134"/>
            <a:chExt cx="3714984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20000">
              <a:off x="6528407" y="8375134"/>
              <a:ext cx="3714984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63826" y="7308805"/>
            <a:ext cx="2423455" cy="107143"/>
            <a:chOff x="4563826" y="7308805"/>
            <a:chExt cx="2423455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563826" y="7308805"/>
              <a:ext cx="2423455" cy="10714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5711" y="2875622"/>
            <a:ext cx="7279941" cy="126368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82629" y="9367787"/>
            <a:ext cx="5214171" cy="840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8450" y="1526986"/>
            <a:ext cx="4543552" cy="1872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8167102"/>
            <a:ext cx="3017776" cy="3017776"/>
            <a:chOff x="0" y="8167102"/>
            <a:chExt cx="3017776" cy="30177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67102"/>
              <a:ext cx="3017776" cy="3017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52882" y="-886894"/>
            <a:ext cx="3696930" cy="3696930"/>
            <a:chOff x="13052882" y="-886894"/>
            <a:chExt cx="3696930" cy="36969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52882" y="-886894"/>
              <a:ext cx="3696930" cy="3696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71429" y="-1130155"/>
            <a:ext cx="4845429" cy="4948693"/>
            <a:chOff x="9371429" y="-1130155"/>
            <a:chExt cx="4845429" cy="49486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1429" y="-1130155"/>
              <a:ext cx="4845429" cy="49486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635" y="3978663"/>
            <a:ext cx="15246681" cy="4714286"/>
            <a:chOff x="1520635" y="3978663"/>
            <a:chExt cx="15246681" cy="47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20635" y="4182024"/>
              <a:ext cx="4094300" cy="4301002"/>
              <a:chOff x="1520635" y="4182024"/>
              <a:chExt cx="4094300" cy="430100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20635" y="4182024"/>
                <a:ext cx="4094300" cy="43010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681602" y="3978663"/>
              <a:ext cx="10083477" cy="4707723"/>
              <a:chOff x="6681602" y="3978663"/>
              <a:chExt cx="10083477" cy="470772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81602" y="3978663"/>
                <a:ext cx="10083477" cy="47077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588452" y="6529637"/>
              <a:ext cx="4376776" cy="107143"/>
              <a:chOff x="4588452" y="6529637"/>
              <a:chExt cx="4376776" cy="10714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88452" y="6529637"/>
                <a:ext cx="4376776" cy="107143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601" y="953582"/>
            <a:ext cx="2182719" cy="114300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0864" y="554997"/>
            <a:ext cx="2152666" cy="11270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5974" y="2875622"/>
            <a:ext cx="7738350" cy="126368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85646" y="9367787"/>
            <a:ext cx="5206491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05161" y="2375504"/>
            <a:ext cx="8206507" cy="8206507"/>
            <a:chOff x="12205161" y="2375504"/>
            <a:chExt cx="8206507" cy="82065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5161" y="2375504"/>
              <a:ext cx="8206507" cy="82065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2092" y="8037856"/>
            <a:ext cx="3646202" cy="3646202"/>
            <a:chOff x="11422092" y="8037856"/>
            <a:chExt cx="3646202" cy="3646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2092" y="8037856"/>
              <a:ext cx="3646202" cy="3646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30992" y="-1160740"/>
            <a:ext cx="6303597" cy="6303597"/>
            <a:chOff x="-2430992" y="-1160740"/>
            <a:chExt cx="6303597" cy="6303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6303597" cy="6303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91440" y="161470"/>
            <a:ext cx="3835475" cy="3835475"/>
            <a:chOff x="3291440" y="161470"/>
            <a:chExt cx="3835475" cy="3835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1440" y="161470"/>
              <a:ext cx="3835475" cy="38354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47308" y="3762772"/>
            <a:ext cx="3735038" cy="187131"/>
            <a:chOff x="5847308" y="3762772"/>
            <a:chExt cx="3735038" cy="1871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5847308" y="3762772"/>
              <a:ext cx="3735038" cy="1871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420000">
            <a:off x="1015425" y="3227250"/>
            <a:ext cx="6079883" cy="22367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420000">
            <a:off x="3408125" y="3605466"/>
            <a:ext cx="11624728" cy="42782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07377" y="6651516"/>
            <a:ext cx="12271018" cy="16655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8114" y="9363947"/>
            <a:ext cx="5208137" cy="8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29935" y="3175904"/>
            <a:ext cx="5412183" cy="5114929"/>
            <a:chOff x="11429935" y="3175904"/>
            <a:chExt cx="5412183" cy="51149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9935" y="3175904"/>
              <a:ext cx="5412183" cy="51149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25769" y="5843960"/>
            <a:ext cx="4663265" cy="18841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34698" y="4829365"/>
            <a:ext cx="2341902" cy="10861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4698" y="5607545"/>
            <a:ext cx="3352238" cy="8135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34698" y="6907527"/>
            <a:ext cx="1397245" cy="11308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4698" y="7707374"/>
            <a:ext cx="1897496" cy="9230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612" y="7425107"/>
            <a:ext cx="608042" cy="550278"/>
            <a:chOff x="1540612" y="7425107"/>
            <a:chExt cx="608042" cy="5502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612" y="7425107"/>
              <a:ext cx="608042" cy="5502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53709" y="1456941"/>
            <a:ext cx="3542939" cy="3542939"/>
            <a:chOff x="11353709" y="1456941"/>
            <a:chExt cx="3542939" cy="35429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53709" y="1456941"/>
              <a:ext cx="3542939" cy="3542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0612" y="2212295"/>
            <a:ext cx="1003858" cy="1043392"/>
            <a:chOff x="1540612" y="2212295"/>
            <a:chExt cx="1003858" cy="10433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0612" y="2212295"/>
              <a:ext cx="1003858" cy="10433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00251" y="1746831"/>
            <a:ext cx="6792321" cy="22500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59100" y="4794124"/>
            <a:ext cx="2950424" cy="1533078"/>
            <a:chOff x="6459100" y="4794124"/>
            <a:chExt cx="2950424" cy="15330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9100" y="4794124"/>
              <a:ext cx="2950424" cy="15330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59100" y="7082474"/>
            <a:ext cx="2950424" cy="1470438"/>
            <a:chOff x="6459100" y="7082474"/>
            <a:chExt cx="2950424" cy="14704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59100" y="7082474"/>
              <a:ext cx="2950424" cy="14704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3191" y="5190476"/>
            <a:ext cx="608042" cy="545414"/>
            <a:chOff x="1593191" y="5190476"/>
            <a:chExt cx="608042" cy="5454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93191" y="5190476"/>
              <a:ext cx="608042" cy="5454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09759" y="4866186"/>
            <a:ext cx="9071772" cy="176557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85920" y="9363947"/>
            <a:ext cx="5206491" cy="8522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4822" y="5371429"/>
            <a:ext cx="6289643" cy="6289643"/>
            <a:chOff x="-2504822" y="5371429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4822" y="5371429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8973" y="-340720"/>
            <a:ext cx="6289643" cy="6289643"/>
            <a:chOff x="14228973" y="-340720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8973" y="-340720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6107" y="1793267"/>
            <a:ext cx="14090643" cy="7850725"/>
            <a:chOff x="1846107" y="1793267"/>
            <a:chExt cx="14090643" cy="785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6107" y="1793267"/>
              <a:ext cx="14090643" cy="78507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5297" y="1568040"/>
            <a:ext cx="3855287" cy="18724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481" y="767652"/>
            <a:ext cx="6122325" cy="17525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78240" y="9367787"/>
            <a:ext cx="5224594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4822" y="5371429"/>
            <a:ext cx="6289643" cy="6289643"/>
            <a:chOff x="-2504822" y="5371429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4822" y="5371429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5773" y="1568040"/>
            <a:ext cx="5214364" cy="18724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481" y="767652"/>
            <a:ext cx="6122325" cy="17525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3809" y="3470945"/>
            <a:ext cx="17138096" cy="6540483"/>
            <a:chOff x="573809" y="3470945"/>
            <a:chExt cx="17138096" cy="65404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809" y="3470945"/>
              <a:ext cx="17138096" cy="65404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8036" y="5902690"/>
            <a:ext cx="3825185" cy="1384537"/>
            <a:chOff x="9518036" y="5902690"/>
            <a:chExt cx="3825185" cy="13845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8036" y="5902690"/>
              <a:ext cx="3825185" cy="13845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04985" y="5323810"/>
            <a:ext cx="2385953" cy="965461"/>
            <a:chOff x="15204985" y="5323810"/>
            <a:chExt cx="2385953" cy="9654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4985" y="5323810"/>
              <a:ext cx="2385953" cy="9654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0160" y="9363947"/>
            <a:ext cx="5219931" cy="8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601" y="948754"/>
            <a:ext cx="1406757" cy="11574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341" y="506026"/>
            <a:ext cx="1755826" cy="11292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57652" y="-539381"/>
            <a:ext cx="6289643" cy="6289643"/>
            <a:chOff x="14457652" y="-539381"/>
            <a:chExt cx="6289643" cy="62896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7652" y="-539381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9061" y="6673173"/>
            <a:ext cx="3393494" cy="3393494"/>
            <a:chOff x="-919061" y="6673173"/>
            <a:chExt cx="3393494" cy="33934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9061" y="6673173"/>
              <a:ext cx="3393494" cy="33934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815" y="2119733"/>
            <a:ext cx="6461573" cy="856194"/>
            <a:chOff x="1000815" y="2119733"/>
            <a:chExt cx="6461573" cy="8561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297" y="1928273"/>
              <a:ext cx="1496319" cy="158514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6657" y="2091262"/>
              <a:ext cx="1649627" cy="11498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815" y="3796308"/>
            <a:ext cx="6461579" cy="856194"/>
            <a:chOff x="1000815" y="3796308"/>
            <a:chExt cx="6461579" cy="8561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297" y="3443343"/>
              <a:ext cx="1524681" cy="173760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8090" y="3751434"/>
              <a:ext cx="4843924" cy="11467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815" y="5611747"/>
            <a:ext cx="6461569" cy="856194"/>
            <a:chOff x="1000815" y="5611747"/>
            <a:chExt cx="6461569" cy="8561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8298" y="5258781"/>
              <a:ext cx="1524681" cy="173760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8081" y="5577205"/>
              <a:ext cx="2368038" cy="1146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21753" y="2119733"/>
            <a:ext cx="8521821" cy="847815"/>
            <a:chOff x="7121753" y="2119733"/>
            <a:chExt cx="8521821" cy="8478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9712" y="1931597"/>
              <a:ext cx="3584203" cy="157664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98319" y="2097003"/>
              <a:ext cx="3097456" cy="11485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21753" y="4062642"/>
            <a:ext cx="8825056" cy="863400"/>
            <a:chOff x="7121753" y="4062642"/>
            <a:chExt cx="8825056" cy="8634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9712" y="3864115"/>
              <a:ext cx="3508222" cy="160088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92029" y="4043051"/>
              <a:ext cx="2874543" cy="11467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21753" y="6021135"/>
            <a:ext cx="8878247" cy="863400"/>
            <a:chOff x="7121753" y="6021135"/>
            <a:chExt cx="8878247" cy="8634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9712" y="5822608"/>
              <a:ext cx="3489174" cy="160088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35697" y="6001545"/>
              <a:ext cx="2845972" cy="11467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21753" y="7979628"/>
            <a:ext cx="8521818" cy="863400"/>
            <a:chOff x="7121753" y="7979628"/>
            <a:chExt cx="8521818" cy="8634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9712" y="7781101"/>
              <a:ext cx="3489174" cy="160088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98315" y="7960038"/>
              <a:ext cx="4467914" cy="11467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077" y="1002592"/>
            <a:ext cx="3608919" cy="11375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665" y="570521"/>
            <a:ext cx="2229103" cy="10804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1603" y="2806136"/>
            <a:ext cx="4544276" cy="1884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3152" y="5376092"/>
            <a:ext cx="3017776" cy="3017776"/>
            <a:chOff x="1063152" y="5376092"/>
            <a:chExt cx="3017776" cy="30177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152" y="5376092"/>
              <a:ext cx="3017776" cy="30177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3117" y="-744798"/>
            <a:ext cx="3017776" cy="3017776"/>
            <a:chOff x="8193117" y="-744798"/>
            <a:chExt cx="3017776" cy="30177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3117" y="-744798"/>
              <a:ext cx="3017776" cy="30177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0881" y="2204271"/>
            <a:ext cx="3044107" cy="1536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79028" y="-114286"/>
            <a:ext cx="12582876" cy="10383831"/>
            <a:chOff x="5379028" y="-114286"/>
            <a:chExt cx="12582876" cy="103838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9028" y="-114286"/>
              <a:ext cx="12582876" cy="103838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08155" y="5142857"/>
            <a:ext cx="5092603" cy="5206349"/>
            <a:chOff x="2808155" y="5142857"/>
            <a:chExt cx="5092603" cy="52063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08155" y="5142857"/>
              <a:ext cx="5092603" cy="52063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1257" y="9366964"/>
            <a:ext cx="5218011" cy="8461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6077" y="1002592"/>
            <a:ext cx="3608919" cy="11375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665" y="570521"/>
            <a:ext cx="2229103" cy="10804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2079" y="2787088"/>
            <a:ext cx="5252314" cy="1884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00952" y="-935997"/>
            <a:ext cx="3911323" cy="3911323"/>
            <a:chOff x="7800952" y="-935997"/>
            <a:chExt cx="3911323" cy="39113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0952" y="-935997"/>
              <a:ext cx="3911323" cy="39113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1500" y="2204386"/>
            <a:ext cx="3900589" cy="1535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1895" y="4373581"/>
            <a:ext cx="7840963" cy="5194677"/>
            <a:chOff x="1301895" y="4373581"/>
            <a:chExt cx="7840963" cy="51946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24165" y="1935982"/>
              <a:ext cx="15681925" cy="103893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895" y="4373581"/>
              <a:ext cx="7840963" cy="5194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7566" y="809420"/>
            <a:ext cx="7115791" cy="8895446"/>
            <a:chOff x="9737566" y="809420"/>
            <a:chExt cx="7115791" cy="8895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9670" y="-3638303"/>
              <a:ext cx="14231583" cy="1779089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7566" y="809420"/>
              <a:ext cx="7115791" cy="88954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1531" y="9367787"/>
            <a:ext cx="5214994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002" y="532722"/>
            <a:ext cx="6536616" cy="9220270"/>
            <a:chOff x="689002" y="532722"/>
            <a:chExt cx="6536616" cy="9220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002" y="532722"/>
              <a:ext cx="6536616" cy="9220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23806" y="-2242741"/>
            <a:ext cx="5550926" cy="5550926"/>
            <a:chOff x="-923806" y="-2242741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23806" y="-2242741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67909" y="1786351"/>
            <a:ext cx="3980948" cy="3980948"/>
            <a:chOff x="16167909" y="1786351"/>
            <a:chExt cx="3980948" cy="39809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67909" y="1786351"/>
              <a:ext cx="3980948" cy="39809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2916" y="1850497"/>
            <a:ext cx="3855421" cy="18724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67242" y="3491042"/>
            <a:ext cx="975615" cy="111993"/>
            <a:chOff x="8167242" y="3491042"/>
            <a:chExt cx="975615" cy="1119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7242" y="3491042"/>
              <a:ext cx="975615" cy="1119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3231" y="3968808"/>
            <a:ext cx="6734399" cy="9381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47576" y="1050109"/>
            <a:ext cx="6084486" cy="17655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57143" y="4223862"/>
            <a:ext cx="189189" cy="189189"/>
            <a:chOff x="8057143" y="4223862"/>
            <a:chExt cx="189189" cy="1891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7143" y="4223862"/>
              <a:ext cx="189189" cy="1891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33231" y="4635875"/>
            <a:ext cx="8714104" cy="14809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57143" y="4879024"/>
            <a:ext cx="189189" cy="189189"/>
            <a:chOff x="8057143" y="4879024"/>
            <a:chExt cx="189189" cy="1891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7143" y="4879024"/>
              <a:ext cx="189189" cy="1891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33231" y="5902065"/>
            <a:ext cx="7052866" cy="9381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57143" y="6157116"/>
            <a:ext cx="189189" cy="189189"/>
            <a:chOff x="8057143" y="6157116"/>
            <a:chExt cx="189189" cy="1891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7143" y="6157116"/>
              <a:ext cx="189189" cy="1891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23707" y="6504698"/>
            <a:ext cx="6965075" cy="9381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57143" y="6759745"/>
            <a:ext cx="189189" cy="189189"/>
            <a:chOff x="8057143" y="6759745"/>
            <a:chExt cx="189189" cy="1891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7143" y="6759745"/>
              <a:ext cx="189189" cy="18918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23707" y="7130184"/>
            <a:ext cx="6672713" cy="9381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057143" y="7385231"/>
            <a:ext cx="189189" cy="189189"/>
            <a:chOff x="8057143" y="7385231"/>
            <a:chExt cx="189189" cy="1891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7143" y="7385231"/>
              <a:ext cx="189189" cy="1891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33231" y="7778526"/>
            <a:ext cx="3816285" cy="93818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057143" y="8033575"/>
            <a:ext cx="189189" cy="189189"/>
            <a:chOff x="8057143" y="8033575"/>
            <a:chExt cx="189189" cy="1891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7143" y="8033575"/>
              <a:ext cx="189189" cy="18918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23707" y="8449726"/>
            <a:ext cx="5502904" cy="93818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057143" y="8704775"/>
            <a:ext cx="189189" cy="189189"/>
            <a:chOff x="8057143" y="8704775"/>
            <a:chExt cx="189189" cy="1891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7143" y="8704775"/>
              <a:ext cx="189189" cy="18918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82629" y="9367787"/>
            <a:ext cx="5214446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002" y="532722"/>
            <a:ext cx="6536616" cy="9220270"/>
            <a:chOff x="689002" y="532722"/>
            <a:chExt cx="6536616" cy="9220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002" y="532722"/>
              <a:ext cx="6536616" cy="9220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23806" y="-2242741"/>
            <a:ext cx="5550926" cy="5550926"/>
            <a:chOff x="-923806" y="-2242741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23806" y="-2242741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67909" y="1786351"/>
            <a:ext cx="3980948" cy="3980948"/>
            <a:chOff x="16167909" y="1786351"/>
            <a:chExt cx="3980948" cy="39809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67909" y="1786351"/>
              <a:ext cx="3980948" cy="39809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2440" y="1850497"/>
            <a:ext cx="4714192" cy="18724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67242" y="3491042"/>
            <a:ext cx="975615" cy="111993"/>
            <a:chOff x="8167242" y="3491042"/>
            <a:chExt cx="975615" cy="1119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7242" y="3491042"/>
              <a:ext cx="975615" cy="1119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7576" y="1050109"/>
            <a:ext cx="6084486" cy="17655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92805" y="3850014"/>
            <a:ext cx="10108117" cy="5902978"/>
            <a:chOff x="7592805" y="3850014"/>
            <a:chExt cx="10108117" cy="59029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2805" y="3850014"/>
              <a:ext cx="10108117" cy="59029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97468" y="4393968"/>
            <a:ext cx="10260915" cy="4867522"/>
            <a:chOff x="7897468" y="4393968"/>
            <a:chExt cx="10260915" cy="4867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97468" y="4393968"/>
              <a:ext cx="10260915" cy="48675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2629" y="9367787"/>
            <a:ext cx="5210057" cy="8409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4822" y="5371429"/>
            <a:ext cx="6289643" cy="6289643"/>
            <a:chOff x="-2504822" y="5371429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4822" y="5371429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84822" y="783814"/>
            <a:ext cx="13916101" cy="9365411"/>
            <a:chOff x="3784822" y="783814"/>
            <a:chExt cx="13916101" cy="9365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4822" y="783814"/>
              <a:ext cx="13916101" cy="93654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297" y="808314"/>
            <a:ext cx="6591783" cy="18724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004" y="281339"/>
            <a:ext cx="4762737" cy="13809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82629" y="9367787"/>
            <a:ext cx="5214171" cy="8409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4822" y="5371429"/>
            <a:ext cx="6289643" cy="6289643"/>
            <a:chOff x="-2504822" y="5371429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4822" y="5371429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84822" y="783814"/>
            <a:ext cx="13916101" cy="9365411"/>
            <a:chOff x="3784822" y="783814"/>
            <a:chExt cx="13916101" cy="9365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4822" y="783814"/>
              <a:ext cx="13916101" cy="9365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36190" y="4253968"/>
            <a:ext cx="3169101" cy="4537414"/>
            <a:chOff x="4036190" y="4253968"/>
            <a:chExt cx="3169101" cy="45374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6190" y="4253968"/>
              <a:ext cx="3169101" cy="45374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68889" y="4827781"/>
            <a:ext cx="10757858" cy="5321444"/>
            <a:chOff x="7368889" y="4827781"/>
            <a:chExt cx="10757858" cy="53214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8889" y="4827781"/>
              <a:ext cx="10757858" cy="532144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5297" y="808314"/>
            <a:ext cx="6591783" cy="18724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0004" y="281339"/>
            <a:ext cx="4762737" cy="13809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646" y="9367787"/>
            <a:ext cx="5206491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4822" y="5371429"/>
            <a:ext cx="6289643" cy="6289643"/>
            <a:chOff x="-2504822" y="5371429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4822" y="5371429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84822" y="783814"/>
            <a:ext cx="13916101" cy="9365411"/>
            <a:chOff x="3784822" y="783814"/>
            <a:chExt cx="13916101" cy="9365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4822" y="783814"/>
              <a:ext cx="13916101" cy="93654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297" y="808314"/>
            <a:ext cx="6591783" cy="18724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004" y="281339"/>
            <a:ext cx="4762737" cy="13809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48814" y="4520041"/>
            <a:ext cx="12537729" cy="5629185"/>
            <a:chOff x="5448814" y="4520041"/>
            <a:chExt cx="12537729" cy="56291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8814" y="4520041"/>
              <a:ext cx="12537729" cy="56291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74830" y="785253"/>
            <a:ext cx="2938776" cy="3568488"/>
            <a:chOff x="7074830" y="785253"/>
            <a:chExt cx="2938776" cy="35684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4830" y="785253"/>
              <a:ext cx="2938776" cy="356848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8114" y="9367787"/>
            <a:ext cx="5208137" cy="8409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4822" y="5371429"/>
            <a:ext cx="6289643" cy="6289643"/>
            <a:chOff x="-2504822" y="5371429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4822" y="5371429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06122" y="-3455797"/>
            <a:ext cx="13916101" cy="9365411"/>
            <a:chOff x="-1306122" y="-3455797"/>
            <a:chExt cx="13916101" cy="9365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06122" y="-3455797"/>
              <a:ext cx="13916101" cy="9365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99532" y="708151"/>
            <a:ext cx="2616189" cy="5201463"/>
            <a:chOff x="7099532" y="708151"/>
            <a:chExt cx="2616189" cy="52014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9532" y="708151"/>
              <a:ext cx="2616189" cy="520146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297" y="808314"/>
            <a:ext cx="6591783" cy="187244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004" y="281339"/>
            <a:ext cx="4762737" cy="13809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009903" y="5088435"/>
            <a:ext cx="13691019" cy="4878409"/>
            <a:chOff x="4009903" y="5088435"/>
            <a:chExt cx="13691019" cy="48784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9903" y="5088435"/>
              <a:ext cx="13691019" cy="48784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920" y="9367787"/>
            <a:ext cx="5206491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4822" y="5371429"/>
            <a:ext cx="6289643" cy="6289643"/>
            <a:chOff x="-2504822" y="5371429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4822" y="5371429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1403" y="-3287072"/>
            <a:ext cx="13916101" cy="9365411"/>
            <a:chOff x="7101403" y="-3287072"/>
            <a:chExt cx="13916101" cy="93654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1403" y="-3287072"/>
              <a:ext cx="13916101" cy="93654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2772" y="183082"/>
            <a:ext cx="3169101" cy="3779072"/>
            <a:chOff x="7352772" y="183082"/>
            <a:chExt cx="3169101" cy="37790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2772" y="183082"/>
              <a:ext cx="3169101" cy="37790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79202" y="876876"/>
            <a:ext cx="2616189" cy="3339246"/>
            <a:chOff x="15479202" y="876876"/>
            <a:chExt cx="2616189" cy="33392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79202" y="876876"/>
              <a:ext cx="2616189" cy="33392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165" y="4216122"/>
            <a:ext cx="18005289" cy="5983954"/>
            <a:chOff x="121165" y="4216122"/>
            <a:chExt cx="18005289" cy="59839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65" y="4216122"/>
              <a:ext cx="18005289" cy="598395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297" y="808314"/>
            <a:ext cx="6591783" cy="187244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0004" y="281339"/>
            <a:ext cx="4762737" cy="13809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2629" y="9367787"/>
            <a:ext cx="5215817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1422" y="2918794"/>
            <a:ext cx="15688993" cy="7111703"/>
            <a:chOff x="1441422" y="2918794"/>
            <a:chExt cx="15688993" cy="71117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422" y="2918794"/>
              <a:ext cx="15688993" cy="71117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220" y="541644"/>
            <a:ext cx="4015843" cy="11375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864" y="50630"/>
            <a:ext cx="2094152" cy="11316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65752" y="1255685"/>
            <a:ext cx="10183003" cy="14863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934" y="1403277"/>
            <a:ext cx="3209585" cy="11375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2629" y="9367787"/>
            <a:ext cx="5214994" cy="8409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86678" y="4346106"/>
            <a:ext cx="5685048" cy="5685048"/>
            <a:chOff x="-4086678" y="4346106"/>
            <a:chExt cx="5685048" cy="5685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86678" y="4346106"/>
              <a:ext cx="5685048" cy="5685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5980" y="7507573"/>
            <a:ext cx="2169376" cy="11659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48769" y="6850426"/>
            <a:ext cx="3521943" cy="13933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42051" y="8195424"/>
            <a:ext cx="6512116" cy="14992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90443" y="1907087"/>
            <a:ext cx="5032026" cy="5032026"/>
            <a:chOff x="6690443" y="1907087"/>
            <a:chExt cx="5032026" cy="50320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0443" y="1907087"/>
              <a:ext cx="5032026" cy="5032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5434" y="2972078"/>
            <a:ext cx="2902044" cy="2902044"/>
            <a:chOff x="7755434" y="2972078"/>
            <a:chExt cx="2902044" cy="29020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5434" y="2972078"/>
              <a:ext cx="2902044" cy="29020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98280" y="7507573"/>
            <a:ext cx="2112233" cy="11659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14105" y="6787372"/>
            <a:ext cx="4155912" cy="152295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40323" y="8195424"/>
            <a:ext cx="6143754" cy="14992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01324" y="1907087"/>
            <a:ext cx="5032026" cy="5032026"/>
            <a:chOff x="12201324" y="1907087"/>
            <a:chExt cx="5032026" cy="50320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01324" y="1907087"/>
              <a:ext cx="5032026" cy="50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42569" y="2822863"/>
            <a:ext cx="3349536" cy="3200475"/>
            <a:chOff x="13042569" y="2822863"/>
            <a:chExt cx="3349536" cy="32004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42569" y="2822863"/>
              <a:ext cx="3349536" cy="32004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562" y="1907087"/>
            <a:ext cx="5032026" cy="5032026"/>
            <a:chOff x="1179562" y="1907087"/>
            <a:chExt cx="5032026" cy="50320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9562" y="1907087"/>
              <a:ext cx="5032026" cy="503202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1257" y="7509499"/>
            <a:ext cx="2158777" cy="11659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24601" y="6787372"/>
            <a:ext cx="4224036" cy="15229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6540" y="8166577"/>
            <a:ext cx="5843211" cy="15569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48096" y="2793069"/>
            <a:ext cx="2894958" cy="2956943"/>
            <a:chOff x="2248096" y="2793069"/>
            <a:chExt cx="2894958" cy="29569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48096" y="2793069"/>
              <a:ext cx="2894958" cy="29569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6077" y="1002592"/>
            <a:ext cx="1897128" cy="113758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3245" y="505349"/>
            <a:ext cx="2094152" cy="11503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17234" y="9363947"/>
            <a:ext cx="5582811" cy="8486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84" y="2970740"/>
            <a:ext cx="18027511" cy="6475188"/>
            <a:chOff x="126984" y="2970740"/>
            <a:chExt cx="18027511" cy="64751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984" y="2970740"/>
              <a:ext cx="18027511" cy="64751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864" y="50630"/>
            <a:ext cx="2094152" cy="11316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0999" y="1415380"/>
            <a:ext cx="8882355" cy="14863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6934" y="1403277"/>
            <a:ext cx="3209585" cy="11375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220" y="541644"/>
            <a:ext cx="4015843" cy="11375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2629" y="9367787"/>
            <a:ext cx="5215269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14626" y="1674276"/>
            <a:ext cx="10891814" cy="8567389"/>
            <a:chOff x="7214626" y="1674276"/>
            <a:chExt cx="10891814" cy="85673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4626" y="1674276"/>
              <a:ext cx="10891814" cy="85673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6375" y="1860136"/>
            <a:ext cx="10926701" cy="8325145"/>
            <a:chOff x="7056375" y="1860136"/>
            <a:chExt cx="10926701" cy="8325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6375" y="1860136"/>
              <a:ext cx="10926701" cy="8325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0767" y="4401725"/>
            <a:ext cx="6684947" cy="5514743"/>
            <a:chOff x="290767" y="4401725"/>
            <a:chExt cx="6684947" cy="55147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051706" y="1771616"/>
              <a:ext cx="13369894" cy="1102948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767" y="4401725"/>
              <a:ext cx="6684947" cy="55147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864" y="50630"/>
            <a:ext cx="2094152" cy="11316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980" y="2475276"/>
            <a:ext cx="4773698" cy="10360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5030" y="603667"/>
            <a:ext cx="4015843" cy="11375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8744" y="1465297"/>
            <a:ext cx="3171490" cy="11375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82629" y="9367787"/>
            <a:ext cx="5212800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3142" y="3259107"/>
            <a:ext cx="17719430" cy="6549589"/>
            <a:chOff x="283142" y="3259107"/>
            <a:chExt cx="17719430" cy="6549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142" y="3259107"/>
              <a:ext cx="17719430" cy="65495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864" y="50630"/>
            <a:ext cx="2094152" cy="11316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19580" y="1499334"/>
            <a:ext cx="6053564" cy="16289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030" y="603667"/>
            <a:ext cx="4015843" cy="113758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744" y="1465297"/>
            <a:ext cx="3152443" cy="11375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646" y="9367787"/>
            <a:ext cx="5208411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220" y="541644"/>
            <a:ext cx="3637490" cy="113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64" y="50630"/>
            <a:ext cx="2094152" cy="11316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93876" y="9378590"/>
            <a:ext cx="5195743" cy="813181"/>
          </a:xfrm>
          <a:prstGeom prst="rect">
            <a:avLst/>
          </a:prstGeom>
        </p:spPr>
      </p:pic>
      <p:pic>
        <p:nvPicPr>
          <p:cNvPr id="2" name="[THINKer]중간발표 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4000" y="1427219"/>
            <a:ext cx="15240000" cy="819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05161" y="2375504"/>
            <a:ext cx="8206507" cy="8206507"/>
            <a:chOff x="12205161" y="2375504"/>
            <a:chExt cx="8206507" cy="82065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5161" y="2375504"/>
              <a:ext cx="8206507" cy="82065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2092" y="8037856"/>
            <a:ext cx="3646202" cy="3646202"/>
            <a:chOff x="11422092" y="8037856"/>
            <a:chExt cx="3646202" cy="3646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2092" y="8037856"/>
              <a:ext cx="3646202" cy="3646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30992" y="-1160740"/>
            <a:ext cx="6303597" cy="6303597"/>
            <a:chOff x="-2430992" y="-1160740"/>
            <a:chExt cx="6303597" cy="6303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6303597" cy="6303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91440" y="161470"/>
            <a:ext cx="3835475" cy="3835475"/>
            <a:chOff x="3291440" y="161470"/>
            <a:chExt cx="3835475" cy="3835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1440" y="161470"/>
              <a:ext cx="3835475" cy="38354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6159" y="3788633"/>
            <a:ext cx="13473008" cy="3484241"/>
            <a:chOff x="1596159" y="3788633"/>
            <a:chExt cx="13473008" cy="34842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89636" y="4400427"/>
              <a:ext cx="3735038" cy="187131"/>
              <a:chOff x="5889636" y="4400427"/>
              <a:chExt cx="3735038" cy="18713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20000">
                <a:off x="5889636" y="4400427"/>
                <a:ext cx="3735038" cy="18713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1057753" y="3864904"/>
              <a:ext cx="6079883" cy="223672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20000">
              <a:off x="2157106" y="3926280"/>
              <a:ext cx="14363604" cy="427822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42293" y="6978192"/>
            <a:ext cx="9501771" cy="16935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5646" y="9367787"/>
            <a:ext cx="5208137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6640" y="2756399"/>
            <a:ext cx="13332434" cy="7072172"/>
            <a:chOff x="2476640" y="2756399"/>
            <a:chExt cx="13332434" cy="70721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6640" y="2756399"/>
              <a:ext cx="13332434" cy="70721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220" y="553035"/>
            <a:ext cx="3108367" cy="1113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864" y="44402"/>
            <a:ext cx="2094152" cy="11503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65752" y="1247676"/>
            <a:ext cx="7017917" cy="14957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935" y="1343601"/>
            <a:ext cx="1766167" cy="11750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646" y="9367787"/>
            <a:ext cx="5206491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39818" y="2706112"/>
            <a:ext cx="12006078" cy="7241661"/>
            <a:chOff x="3139818" y="2706112"/>
            <a:chExt cx="12006078" cy="72416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33434" y="-742580"/>
              <a:ext cx="24012156" cy="1448332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9818" y="2706112"/>
              <a:ext cx="12006078" cy="72416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220" y="553035"/>
            <a:ext cx="3108367" cy="11134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64" y="44402"/>
            <a:ext cx="2094152" cy="11503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65752" y="1247676"/>
            <a:ext cx="7017917" cy="14957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935" y="1343601"/>
            <a:ext cx="1766167" cy="11750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8114" y="9367787"/>
            <a:ext cx="5208137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4524" y="3136219"/>
            <a:ext cx="17236666" cy="6497285"/>
            <a:chOff x="524524" y="3136219"/>
            <a:chExt cx="17236666" cy="64972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524" y="3136219"/>
              <a:ext cx="17236666" cy="64972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220" y="553035"/>
            <a:ext cx="3108367" cy="1113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864" y="44402"/>
            <a:ext cx="2094152" cy="11503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65752" y="1247676"/>
            <a:ext cx="7357545" cy="13967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7411" y="1334077"/>
            <a:ext cx="2220814" cy="11940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920" y="9367787"/>
            <a:ext cx="5206491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2581" y="3308262"/>
            <a:ext cx="16542424" cy="6106870"/>
            <a:chOff x="862581" y="3308262"/>
            <a:chExt cx="16542424" cy="61068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581" y="3308262"/>
              <a:ext cx="16542424" cy="61068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3220" y="553035"/>
            <a:ext cx="3108367" cy="11134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864" y="44402"/>
            <a:ext cx="2094152" cy="11503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65752" y="1247676"/>
            <a:ext cx="7357545" cy="13967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7411" y="1334077"/>
            <a:ext cx="2220814" cy="11940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646" y="9367787"/>
            <a:ext cx="5209783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95389" y="-1827113"/>
            <a:ext cx="6289643" cy="6289643"/>
            <a:chOff x="13195389" y="-1827113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95389" y="-1827113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1883" y="6405364"/>
            <a:ext cx="6289643" cy="6289643"/>
            <a:chOff x="-2661883" y="6405364"/>
            <a:chExt cx="6289643" cy="62896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61883" y="6405364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0567" y="-3176133"/>
            <a:ext cx="6289643" cy="6289643"/>
            <a:chOff x="10050567" y="-3176133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0567" y="-3176133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7361" y="3365833"/>
            <a:ext cx="16631562" cy="5828571"/>
            <a:chOff x="827361" y="3365833"/>
            <a:chExt cx="16631562" cy="58285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658923" y="3365833"/>
              <a:ext cx="8799430" cy="5820974"/>
              <a:chOff x="8658923" y="3365833"/>
              <a:chExt cx="8799430" cy="5820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58923" y="3365833"/>
                <a:ext cx="8799430" cy="5820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7361" y="3365833"/>
              <a:ext cx="7351671" cy="5820974"/>
              <a:chOff x="827361" y="3365833"/>
              <a:chExt cx="7351671" cy="5820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7361" y="3365833"/>
                <a:ext cx="7351671" cy="5820974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220" y="553035"/>
            <a:ext cx="3108367" cy="11134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864" y="44402"/>
            <a:ext cx="2094152" cy="11503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65752" y="1247676"/>
            <a:ext cx="7357545" cy="139673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7411" y="1334077"/>
            <a:ext cx="2220814" cy="11940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5646" y="9367787"/>
            <a:ext cx="5208960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9866" y="-3801964"/>
            <a:ext cx="6289643" cy="6289643"/>
            <a:chOff x="11129866" y="-3801964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9866" y="-3801964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31290" y="5480619"/>
            <a:ext cx="3430536" cy="3435323"/>
            <a:chOff x="2631290" y="5480619"/>
            <a:chExt cx="3430536" cy="34353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1290" y="5480619"/>
              <a:ext cx="3430536" cy="34353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601" y="1016439"/>
            <a:ext cx="2673128" cy="11116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246" y="556664"/>
            <a:ext cx="3173778" cy="11202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198974" y="3579163"/>
            <a:ext cx="6084688" cy="6306551"/>
            <a:chOff x="-2198974" y="3579163"/>
            <a:chExt cx="6084688" cy="63065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198974" y="3579163"/>
              <a:ext cx="6084688" cy="63065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363249" y="2874482"/>
            <a:ext cx="16783276" cy="33072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17659" y="4403562"/>
            <a:ext cx="16940843" cy="57263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18763" y="5959024"/>
            <a:ext cx="427615" cy="317219"/>
            <a:chOff x="7618763" y="5959024"/>
            <a:chExt cx="427615" cy="3172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7618763" y="5959024"/>
              <a:ext cx="427615" cy="3172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51210" y="5959024"/>
            <a:ext cx="524442" cy="426218"/>
            <a:chOff x="14551210" y="5959024"/>
            <a:chExt cx="524442" cy="4262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51210" y="5959024"/>
              <a:ext cx="524442" cy="4262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30400" y="9367787"/>
            <a:ext cx="5543314" cy="8409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05161" y="2375504"/>
            <a:ext cx="8206507" cy="8206507"/>
            <a:chOff x="12205161" y="2375504"/>
            <a:chExt cx="8206507" cy="82065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5161" y="2375504"/>
              <a:ext cx="8206507" cy="82065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2092" y="8037856"/>
            <a:ext cx="3646202" cy="3646202"/>
            <a:chOff x="11422092" y="8037856"/>
            <a:chExt cx="3646202" cy="3646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2092" y="8037856"/>
              <a:ext cx="3646202" cy="3646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30992" y="-1160740"/>
            <a:ext cx="6303597" cy="6303597"/>
            <a:chOff x="-2430992" y="-1160740"/>
            <a:chExt cx="6303597" cy="6303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6303597" cy="6303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91440" y="161470"/>
            <a:ext cx="3835475" cy="3835475"/>
            <a:chOff x="3291440" y="161470"/>
            <a:chExt cx="3835475" cy="3835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1440" y="161470"/>
              <a:ext cx="3835475" cy="38354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89636" y="4400427"/>
            <a:ext cx="3735038" cy="187131"/>
            <a:chOff x="5889636" y="4400427"/>
            <a:chExt cx="3735038" cy="1871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5889636" y="4400427"/>
              <a:ext cx="3735038" cy="1871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420000">
            <a:off x="1057753" y="3864904"/>
            <a:ext cx="6079883" cy="22367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420000">
            <a:off x="1819190" y="4103437"/>
            <a:ext cx="15688918" cy="42782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35193" y="6870679"/>
            <a:ext cx="8883885" cy="17433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5646" y="9367787"/>
            <a:ext cx="5209234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57846" y="-2943722"/>
            <a:ext cx="6289643" cy="6289643"/>
            <a:chOff x="13257846" y="-2943722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57846" y="-2943722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11347" y="4625261"/>
            <a:ext cx="4582642" cy="5204955"/>
            <a:chOff x="14111347" y="4625261"/>
            <a:chExt cx="4582642" cy="52049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11347" y="4625261"/>
              <a:ext cx="4582642" cy="5204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9946" y="3345922"/>
            <a:ext cx="14715488" cy="3635293"/>
            <a:chOff x="479946" y="3345922"/>
            <a:chExt cx="14715488" cy="36352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946" y="3345922"/>
              <a:ext cx="14715488" cy="36352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9946" y="8145905"/>
            <a:ext cx="14666303" cy="1835048"/>
            <a:chOff x="479946" y="8145905"/>
            <a:chExt cx="14666303" cy="1835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946" y="8145905"/>
              <a:ext cx="14666303" cy="18350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725" y="976868"/>
            <a:ext cx="5243394" cy="16965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9831" y="377025"/>
            <a:ext cx="3665775" cy="13639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751" y="2139997"/>
            <a:ext cx="6682076" cy="14656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2974" y="3367250"/>
            <a:ext cx="14651583" cy="37804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7228" y="7026722"/>
            <a:ext cx="10608400" cy="14656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7391" y="8249285"/>
            <a:ext cx="14522393" cy="19420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85646" y="9367787"/>
            <a:ext cx="5206766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4822" y="5371429"/>
            <a:ext cx="6289643" cy="6289643"/>
            <a:chOff x="-2504822" y="5371429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4822" y="5371429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202" y="854775"/>
            <a:ext cx="5075260" cy="18105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831" y="377025"/>
            <a:ext cx="3665775" cy="13639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306" y="2195363"/>
            <a:ext cx="4584993" cy="14621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9121" y="3100066"/>
            <a:ext cx="17086851" cy="1741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6844" y="4709343"/>
            <a:ext cx="17657143" cy="5443580"/>
            <a:chOff x="316844" y="4709343"/>
            <a:chExt cx="17657143" cy="544358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16844" y="4709343"/>
              <a:ext cx="17652025" cy="4280616"/>
              <a:chOff x="316844" y="4709343"/>
              <a:chExt cx="17652025" cy="428061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6844" y="4709343"/>
                <a:ext cx="17652025" cy="42806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48414" y="7679782"/>
              <a:ext cx="4609015" cy="1479693"/>
              <a:chOff x="11248414" y="7679782"/>
              <a:chExt cx="4609015" cy="147969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48414" y="7679782"/>
                <a:ext cx="4609015" cy="147969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881750" y="9325424"/>
              <a:ext cx="977601" cy="177812"/>
              <a:chOff x="12881750" y="9325424"/>
              <a:chExt cx="977601" cy="17781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920000">
                <a:off x="12881750" y="9325424"/>
                <a:ext cx="977601" cy="17781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68526" y="9512485"/>
              <a:ext cx="2362689" cy="93341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88114" y="9367787"/>
            <a:ext cx="5203474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0647" y="5786261"/>
            <a:ext cx="4059813" cy="4033388"/>
            <a:chOff x="-2280647" y="5786261"/>
            <a:chExt cx="4059813" cy="40333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0647" y="5786261"/>
              <a:ext cx="4059813" cy="40333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61929" y="8025406"/>
            <a:ext cx="4283511" cy="4283511"/>
            <a:chOff x="-1461929" y="8025406"/>
            <a:chExt cx="4283511" cy="42835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61929" y="8025406"/>
              <a:ext cx="4283511" cy="4283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6725" y="866030"/>
            <a:ext cx="5056213" cy="18391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9052" y="462739"/>
            <a:ext cx="3665775" cy="13639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25691" y="2061124"/>
            <a:ext cx="6632827" cy="3290359"/>
            <a:chOff x="5825691" y="2061124"/>
            <a:chExt cx="6632827" cy="32903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5691" y="2061124"/>
              <a:ext cx="6632827" cy="32903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86859" y="6484055"/>
            <a:ext cx="5463599" cy="3082703"/>
            <a:chOff x="6286859" y="6484055"/>
            <a:chExt cx="5463599" cy="30827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6859" y="6484055"/>
              <a:ext cx="5463599" cy="30827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12993" y="4580145"/>
            <a:ext cx="5527135" cy="279365"/>
            <a:chOff x="5812993" y="4580145"/>
            <a:chExt cx="5527135" cy="2793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993" y="4580145"/>
              <a:ext cx="5527135" cy="2793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18836" y="2274003"/>
            <a:ext cx="4662118" cy="2788682"/>
            <a:chOff x="12318836" y="2274003"/>
            <a:chExt cx="4662118" cy="27886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18836" y="2274003"/>
              <a:ext cx="4662118" cy="27886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29033" y="6268182"/>
            <a:ext cx="5189895" cy="2876745"/>
            <a:chOff x="12229033" y="6268182"/>
            <a:chExt cx="5189895" cy="28767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29033" y="6268182"/>
              <a:ext cx="5189895" cy="28767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68969" y="4253161"/>
            <a:ext cx="1922290" cy="171429"/>
            <a:chOff x="11368969" y="4253161"/>
            <a:chExt cx="1922290" cy="1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00000">
              <a:off x="11368969" y="4253161"/>
              <a:ext cx="1922290" cy="17142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63357" y="2602196"/>
            <a:ext cx="2141799" cy="158067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53833" y="5803914"/>
            <a:ext cx="1725485" cy="155990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68549" y="8263273"/>
            <a:ext cx="3586621" cy="171429"/>
            <a:chOff x="9768549" y="8263273"/>
            <a:chExt cx="3586621" cy="17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960000">
              <a:off x="9768549" y="8263273"/>
              <a:ext cx="3586621" cy="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99558" y="8714654"/>
            <a:ext cx="3541667" cy="279365"/>
            <a:chOff x="6299558" y="8714654"/>
            <a:chExt cx="3541667" cy="27936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9558" y="8714654"/>
              <a:ext cx="3541667" cy="27936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184" y="3870622"/>
            <a:ext cx="5710998" cy="17191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388114" y="9363947"/>
            <a:ext cx="5199086" cy="8486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82708" y="6965076"/>
            <a:ext cx="4283511" cy="4283511"/>
            <a:chOff x="-1482708" y="6965076"/>
            <a:chExt cx="4283511" cy="4283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82708" y="6965076"/>
              <a:ext cx="4283511" cy="4283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6576" y="865367"/>
            <a:ext cx="5059457" cy="18412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9052" y="462739"/>
            <a:ext cx="3665775" cy="13639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889643" y="2341181"/>
            <a:ext cx="6289643" cy="6031083"/>
            <a:chOff x="-889643" y="2341181"/>
            <a:chExt cx="6289643" cy="60310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89643" y="2341181"/>
              <a:ext cx="6289643" cy="603108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6771" y="2404804"/>
            <a:ext cx="2720028" cy="15369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2698506"/>
            <a:ext cx="17453019" cy="6314286"/>
            <a:chOff x="0" y="2698506"/>
            <a:chExt cx="17453019" cy="631428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995876" y="2698506"/>
              <a:ext cx="12453202" cy="6305669"/>
              <a:chOff x="4995876" y="2698506"/>
              <a:chExt cx="12453202" cy="63056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95876" y="2698506"/>
                <a:ext cx="12453202" cy="63056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177258" y="6390478"/>
              <a:ext cx="2185677" cy="107143"/>
              <a:chOff x="3177258" y="6390478"/>
              <a:chExt cx="2185677" cy="10714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20000">
                <a:off x="3177258" y="6390478"/>
                <a:ext cx="2185677" cy="10714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352401" y="6672952"/>
              <a:ext cx="7632127" cy="14008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88114" y="9367787"/>
            <a:ext cx="5203200" cy="8409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577" y="837529"/>
            <a:ext cx="4071502" cy="19914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052" y="462739"/>
            <a:ext cx="3665775" cy="13639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030536" y="3484038"/>
            <a:ext cx="6289643" cy="6031083"/>
            <a:chOff x="-3030536" y="3484038"/>
            <a:chExt cx="6289643" cy="6031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030536" y="3484038"/>
              <a:ext cx="6289643" cy="60310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2797" y="2424946"/>
            <a:ext cx="3669660" cy="15391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2321" y="5421440"/>
            <a:ext cx="3826184" cy="16629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629889"/>
            <a:ext cx="7522291" cy="4792645"/>
            <a:chOff x="9142857" y="629889"/>
            <a:chExt cx="7522291" cy="47926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1917" y="-1697202"/>
              <a:ext cx="15044581" cy="95852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29889"/>
              <a:ext cx="7522291" cy="4792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03318" y="4482601"/>
            <a:ext cx="4648898" cy="117166"/>
            <a:chOff x="8203318" y="4482601"/>
            <a:chExt cx="4648898" cy="1171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0">
              <a:off x="8203318" y="4482601"/>
              <a:ext cx="4648898" cy="1171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04723" y="3457593"/>
            <a:ext cx="4132103" cy="15335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5806053"/>
            <a:ext cx="7522291" cy="4259005"/>
            <a:chOff x="9142857" y="5806053"/>
            <a:chExt cx="7522291" cy="425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6346" y="3753454"/>
              <a:ext cx="15044581" cy="851801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5806053"/>
              <a:ext cx="7522291" cy="42590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57458" y="8109769"/>
            <a:ext cx="2181955" cy="107143"/>
            <a:chOff x="8157458" y="8109769"/>
            <a:chExt cx="2181955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00000">
              <a:off x="8157458" y="8109769"/>
              <a:ext cx="2181955" cy="10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77075" y="8175197"/>
            <a:ext cx="3062736" cy="107807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88114" y="9367787"/>
            <a:ext cx="5201554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053" y="997463"/>
            <a:ext cx="5247626" cy="169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052" y="462739"/>
            <a:ext cx="3665775" cy="13639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030536" y="3484038"/>
            <a:ext cx="6289643" cy="6031083"/>
            <a:chOff x="-3030536" y="3484038"/>
            <a:chExt cx="6289643" cy="60310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030536" y="3484038"/>
              <a:ext cx="6289643" cy="6031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515" y="3863976"/>
            <a:ext cx="17124683" cy="5651146"/>
            <a:chOff x="580515" y="3863976"/>
            <a:chExt cx="17124683" cy="56511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789916" y="1140443"/>
              <a:ext cx="34249367" cy="1130229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515" y="3863976"/>
              <a:ext cx="17124683" cy="56511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957" y="2105795"/>
            <a:ext cx="17535555" cy="20337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8114" y="9363947"/>
            <a:ext cx="5208137" cy="8486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4822" y="5371429"/>
            <a:ext cx="6289643" cy="6289643"/>
            <a:chOff x="-2504822" y="5371429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4822" y="5371429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27637" y="433675"/>
            <a:ext cx="7099223" cy="4047447"/>
            <a:chOff x="4627637" y="433675"/>
            <a:chExt cx="7099223" cy="40474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7637" y="433675"/>
              <a:ext cx="7099223" cy="4047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05684" y="409907"/>
            <a:ext cx="5691459" cy="1986493"/>
            <a:chOff x="12005684" y="409907"/>
            <a:chExt cx="5691459" cy="19864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5684" y="409907"/>
              <a:ext cx="5691459" cy="19864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27637" y="4597523"/>
            <a:ext cx="7048024" cy="2888889"/>
            <a:chOff x="4627637" y="4597523"/>
            <a:chExt cx="7048024" cy="2888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7637" y="4597523"/>
              <a:ext cx="7048024" cy="28888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05684" y="4986105"/>
            <a:ext cx="5691459" cy="2494051"/>
            <a:chOff x="12005684" y="4986105"/>
            <a:chExt cx="5691459" cy="24940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05684" y="4986105"/>
              <a:ext cx="5691459" cy="2494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05684" y="2487874"/>
            <a:ext cx="5691459" cy="2401713"/>
            <a:chOff x="12005684" y="2487874"/>
            <a:chExt cx="5691459" cy="24017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5684" y="2487874"/>
              <a:ext cx="5691459" cy="240171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6725" y="976868"/>
            <a:ext cx="4026213" cy="16965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9831" y="377025"/>
            <a:ext cx="3665775" cy="13639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6093" y="2232215"/>
            <a:ext cx="4540336" cy="282124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952" y="7555899"/>
            <a:ext cx="17000946" cy="26353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88114" y="9363947"/>
            <a:ext cx="5202103" cy="85220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4822" y="5371429"/>
            <a:ext cx="6289643" cy="6289643"/>
            <a:chOff x="-2504822" y="5371429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4822" y="5371429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0027" y="-3986557"/>
            <a:ext cx="6289643" cy="6289643"/>
            <a:chOff x="13640027" y="-3986557"/>
            <a:chExt cx="6289643" cy="62896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0027" y="-3986557"/>
              <a:ext cx="6289643" cy="62896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725" y="976868"/>
            <a:ext cx="4026213" cy="16965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831" y="377025"/>
            <a:ext cx="3665775" cy="13639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44" y="778234"/>
            <a:ext cx="12294052" cy="9186389"/>
          </a:xfrm>
          <a:prstGeom prst="rect">
            <a:avLst/>
          </a:prstGeom>
        </p:spPr>
      </p:pic>
      <p:pic>
        <p:nvPicPr>
          <p:cNvPr id="25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88114" y="9367787"/>
            <a:ext cx="5204846" cy="8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88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9866" y="-3801964"/>
            <a:ext cx="6289643" cy="6289643"/>
            <a:chOff x="11129866" y="-3801964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9866" y="-3801964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7982" y="966391"/>
            <a:ext cx="2743138" cy="14728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627" y="454645"/>
            <a:ext cx="2594817" cy="14072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5778" y="1964266"/>
            <a:ext cx="17576342" cy="8054475"/>
            <a:chOff x="345778" y="1964266"/>
            <a:chExt cx="17576342" cy="80544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778" y="1964266"/>
              <a:ext cx="17576342" cy="80544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95426" y="2341014"/>
            <a:ext cx="6171429" cy="7009495"/>
            <a:chOff x="12995426" y="2341014"/>
            <a:chExt cx="6171429" cy="7009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95426" y="2341014"/>
              <a:ext cx="6171429" cy="70094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2708" y="2409043"/>
            <a:ext cx="14473521" cy="7362969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8114" y="9363947"/>
            <a:ext cx="5204023" cy="8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3696" y="487130"/>
            <a:ext cx="2201767" cy="11595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0864" y="44402"/>
            <a:ext cx="2094152" cy="11503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33417" y="9367787"/>
            <a:ext cx="5534263" cy="844526"/>
          </a:xfrm>
          <a:prstGeom prst="rect">
            <a:avLst/>
          </a:prstGeom>
        </p:spPr>
      </p:pic>
      <p:pic>
        <p:nvPicPr>
          <p:cNvPr id="2" name="Mz오피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76350" y="1652092"/>
            <a:ext cx="14551931" cy="7958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7437" y="-594013"/>
            <a:ext cx="5550926" cy="5550926"/>
            <a:chOff x="-477437" y="-594013"/>
            <a:chExt cx="5550926" cy="5550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7437" y="-59401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313" y="-1205221"/>
            <a:ext cx="3363202" cy="3826544"/>
            <a:chOff x="3688313" y="-1205221"/>
            <a:chExt cx="3363202" cy="38265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8313" y="-1205221"/>
              <a:ext cx="3363202" cy="38265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920" y="1839897"/>
            <a:ext cx="16473874" cy="8823819"/>
            <a:chOff x="905920" y="1839897"/>
            <a:chExt cx="16473874" cy="88238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920" y="1839897"/>
              <a:ext cx="16473874" cy="88238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997" y="979771"/>
            <a:ext cx="2793685" cy="1388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291" y="1420592"/>
            <a:ext cx="4832202" cy="189029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72406" y="7145447"/>
            <a:ext cx="6205469" cy="6205469"/>
            <a:chOff x="10972406" y="7145447"/>
            <a:chExt cx="6205469" cy="6205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406" y="7145447"/>
              <a:ext cx="6205469" cy="6205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43214" y="7658925"/>
            <a:ext cx="3713929" cy="3713929"/>
            <a:chOff x="15143214" y="7658925"/>
            <a:chExt cx="3713929" cy="3713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3214" y="7658925"/>
              <a:ext cx="3713929" cy="3713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30992" y="-1160740"/>
            <a:ext cx="5388058" cy="5388058"/>
            <a:chOff x="-2430992" y="-1160740"/>
            <a:chExt cx="5388058" cy="53880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5388058" cy="53880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2260" y="2993286"/>
            <a:ext cx="13587780" cy="54585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54901" y="-983720"/>
            <a:ext cx="3164147" cy="3164147"/>
            <a:chOff x="1654901" y="-983720"/>
            <a:chExt cx="3164147" cy="31641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4901" y="-983720"/>
              <a:ext cx="3164147" cy="31641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3189" y="3311694"/>
            <a:ext cx="6523187" cy="11434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760813" y="4727267"/>
            <a:ext cx="6289643" cy="6289643"/>
            <a:chOff x="-2760813" y="4727267"/>
            <a:chExt cx="6289643" cy="62896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760813" y="4727267"/>
              <a:ext cx="6289643" cy="6289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35857" y="-3030536"/>
            <a:ext cx="6289643" cy="6289643"/>
            <a:chOff x="12535857" y="-3030536"/>
            <a:chExt cx="6289643" cy="6289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5857" y="-3030536"/>
              <a:ext cx="6289643" cy="6289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8096" y="503840"/>
            <a:ext cx="562826" cy="562826"/>
            <a:chOff x="17138096" y="503840"/>
            <a:chExt cx="562826" cy="562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564972" y="824109"/>
            <a:ext cx="16923340" cy="54528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53591" y="2378148"/>
            <a:ext cx="6289643" cy="6289643"/>
            <a:chOff x="-3753591" y="2378148"/>
            <a:chExt cx="6289643" cy="62896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53591" y="2378148"/>
              <a:ext cx="6289643" cy="62896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6077" y="948077"/>
            <a:ext cx="2201767" cy="11595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3245" y="505349"/>
            <a:ext cx="2094152" cy="11503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28715" y="2434473"/>
            <a:ext cx="1014675" cy="824634"/>
            <a:chOff x="2028715" y="2434473"/>
            <a:chExt cx="1014675" cy="8246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2028715" y="2434473"/>
              <a:ext cx="1014675" cy="824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20339" y="2434473"/>
            <a:ext cx="1014675" cy="824634"/>
            <a:chOff x="9220339" y="2434473"/>
            <a:chExt cx="1014675" cy="8246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20339" y="2434473"/>
              <a:ext cx="1014675" cy="8246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9028" y="5804769"/>
            <a:ext cx="7452673" cy="3858086"/>
            <a:chOff x="9189028" y="5804769"/>
            <a:chExt cx="7452673" cy="38580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89028" y="5804769"/>
              <a:ext cx="7452673" cy="38580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7403" y="4635280"/>
            <a:ext cx="7684143" cy="4312543"/>
            <a:chOff x="1427403" y="4635280"/>
            <a:chExt cx="7684143" cy="43125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7403" y="4635280"/>
              <a:ext cx="7684143" cy="43125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35886" y="9363947"/>
            <a:ext cx="5526857" cy="8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346" y="8086482"/>
            <a:ext cx="3379065" cy="3379065"/>
            <a:chOff x="-790346" y="8086482"/>
            <a:chExt cx="3379065" cy="3379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346" y="8086482"/>
              <a:ext cx="3379065" cy="33790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97907" y="-3387149"/>
            <a:ext cx="5550926" cy="5550926"/>
            <a:chOff x="16397907" y="-3387149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16397907" y="-3387149"/>
              <a:ext cx="5550926" cy="55509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202" y="7981162"/>
            <a:ext cx="6662000" cy="21374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601" y="993792"/>
            <a:ext cx="2700405" cy="11595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1817" y="505588"/>
            <a:ext cx="1660617" cy="11782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250" y="5978136"/>
            <a:ext cx="5937675" cy="15838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1724" y="7446595"/>
            <a:ext cx="1496995" cy="107422"/>
            <a:chOff x="1091724" y="7446595"/>
            <a:chExt cx="1496995" cy="1074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1724" y="7446595"/>
              <a:ext cx="1496995" cy="10742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385" y="4739195"/>
            <a:ext cx="2491297" cy="18174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69386" y="1456941"/>
            <a:ext cx="4271122" cy="4267291"/>
            <a:chOff x="2469386" y="1456941"/>
            <a:chExt cx="4271122" cy="42672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851" y="-537517"/>
              <a:ext cx="8542244" cy="853458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69386" y="1456941"/>
              <a:ext cx="4271122" cy="42672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02039" y="959063"/>
            <a:ext cx="9017009" cy="9017009"/>
            <a:chOff x="8102039" y="959063"/>
            <a:chExt cx="9017009" cy="90170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02039" y="959063"/>
              <a:ext cx="9017009" cy="9017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07698" y="4982204"/>
            <a:ext cx="8405691" cy="126257"/>
            <a:chOff x="8407698" y="4982204"/>
            <a:chExt cx="8405691" cy="1262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07698" y="4982204"/>
              <a:ext cx="8405691" cy="1262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07698" y="7193802"/>
            <a:ext cx="8405691" cy="126257"/>
            <a:chOff x="8407698" y="7193802"/>
            <a:chExt cx="8405691" cy="1262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07698" y="7193802"/>
              <a:ext cx="8405691" cy="1262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49113" y="1370780"/>
            <a:ext cx="1572996" cy="8196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49113" y="5147875"/>
            <a:ext cx="1290339" cy="81962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58637" y="7354675"/>
            <a:ext cx="990006" cy="8038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51282" y="2099665"/>
            <a:ext cx="8450246" cy="288838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27562" y="5871296"/>
            <a:ext cx="8447027" cy="140647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37086" y="7975239"/>
            <a:ext cx="8539407" cy="191505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33691" y="9363947"/>
            <a:ext cx="5533440" cy="8522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28259" y="8141701"/>
            <a:ext cx="5550926" cy="5550926"/>
            <a:chOff x="16028259" y="8141701"/>
            <a:chExt cx="5550926" cy="55509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6028259" y="8141701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86362" y="-1025916"/>
            <a:ext cx="3978446" cy="3978446"/>
            <a:chOff x="-1086362" y="-1025916"/>
            <a:chExt cx="3978446" cy="3978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86362" y="-1025916"/>
              <a:ext cx="3978446" cy="39784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6046" y="7944507"/>
            <a:ext cx="9074400" cy="21374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7531" y="316825"/>
            <a:ext cx="7396589" cy="11782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9003" y="5956993"/>
            <a:ext cx="8339741" cy="15868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86405" y="7476510"/>
            <a:ext cx="1496995" cy="107422"/>
            <a:chOff x="15486405" y="7476510"/>
            <a:chExt cx="1496995" cy="1074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86405" y="7476510"/>
              <a:ext cx="1496995" cy="1074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81805" y="4666457"/>
            <a:ext cx="2253582" cy="18264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797" y="732778"/>
            <a:ext cx="9017009" cy="9017009"/>
            <a:chOff x="764797" y="732778"/>
            <a:chExt cx="9017009" cy="90170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64797" y="732778"/>
              <a:ext cx="9017009" cy="9017009"/>
              <a:chOff x="764797" y="732778"/>
              <a:chExt cx="9017009" cy="901700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4797" y="732778"/>
                <a:ext cx="9017009" cy="90170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70457" y="3936871"/>
              <a:ext cx="8405691" cy="126257"/>
              <a:chOff x="1070457" y="3936871"/>
              <a:chExt cx="8405691" cy="1262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0457" y="3936871"/>
                <a:ext cx="8405691" cy="1262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70457" y="6938946"/>
              <a:ext cx="8405691" cy="126257"/>
              <a:chOff x="1070457" y="6938946"/>
              <a:chExt cx="8405691" cy="12625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0457" y="6938946"/>
                <a:ext cx="8405691" cy="12625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1872" y="1334971"/>
              <a:ext cx="1572996" cy="81962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1872" y="4178733"/>
              <a:ext cx="1290339" cy="81962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1395" y="7223628"/>
              <a:ext cx="990006" cy="80380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4705" y="2085885"/>
              <a:ext cx="8414094" cy="193125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0324" y="4902151"/>
              <a:ext cx="8231922" cy="193125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9848" y="7844191"/>
              <a:ext cx="8539407" cy="19150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06822" y="1122398"/>
            <a:ext cx="4646883" cy="4646883"/>
            <a:chOff x="11006822" y="1122398"/>
            <a:chExt cx="4646883" cy="46468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11946" y="-1076890"/>
              <a:ext cx="9293766" cy="929376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06822" y="1122398"/>
              <a:ext cx="4646883" cy="464688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83630" y="805030"/>
            <a:ext cx="4851338" cy="115952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26011" y="9367787"/>
            <a:ext cx="5556480" cy="8445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05161" y="2375504"/>
            <a:ext cx="8206507" cy="8206507"/>
            <a:chOff x="12205161" y="2375504"/>
            <a:chExt cx="8206507" cy="82065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5161" y="2375504"/>
              <a:ext cx="8206507" cy="82065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2092" y="8037856"/>
            <a:ext cx="3646202" cy="3646202"/>
            <a:chOff x="11422092" y="8037856"/>
            <a:chExt cx="3646202" cy="3646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2092" y="8037856"/>
              <a:ext cx="3646202" cy="3646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30992" y="-1160740"/>
            <a:ext cx="6303597" cy="6303597"/>
            <a:chOff x="-2430992" y="-1160740"/>
            <a:chExt cx="6303597" cy="6303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6303597" cy="6303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91440" y="161470"/>
            <a:ext cx="3835475" cy="3835475"/>
            <a:chOff x="3291440" y="161470"/>
            <a:chExt cx="3835475" cy="3835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1440" y="161470"/>
              <a:ext cx="3835475" cy="38354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6162" y="3788576"/>
            <a:ext cx="13472133" cy="3470032"/>
            <a:chOff x="1596162" y="3788576"/>
            <a:chExt cx="13472133" cy="34700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89636" y="4400427"/>
              <a:ext cx="3735038" cy="187131"/>
              <a:chOff x="5889636" y="4400427"/>
              <a:chExt cx="3735038" cy="18713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420000">
                <a:off x="5889636" y="4400427"/>
                <a:ext cx="3735038" cy="18713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1057756" y="3864907"/>
              <a:ext cx="6079883" cy="223672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20000">
              <a:off x="2923025" y="3871711"/>
              <a:ext cx="13721450" cy="42782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3692" y="6653649"/>
            <a:ext cx="8345885" cy="16655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27931" y="9363947"/>
            <a:ext cx="5550720" cy="8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51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eungok</cp:lastModifiedBy>
  <cp:revision>5</cp:revision>
  <dcterms:created xsi:type="dcterms:W3CDTF">2023-10-17T12:44:39Z</dcterms:created>
  <dcterms:modified xsi:type="dcterms:W3CDTF">2023-10-17T03:50:59Z</dcterms:modified>
</cp:coreProperties>
</file>